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6" r:id="rId2"/>
    <p:sldId id="277" r:id="rId3"/>
    <p:sldId id="303" r:id="rId4"/>
    <p:sldId id="304" r:id="rId5"/>
    <p:sldId id="281" r:id="rId6"/>
    <p:sldId id="284" r:id="rId7"/>
    <p:sldId id="283" r:id="rId8"/>
    <p:sldId id="291" r:id="rId9"/>
    <p:sldId id="286" r:id="rId10"/>
    <p:sldId id="288" r:id="rId11"/>
    <p:sldId id="305" r:id="rId12"/>
    <p:sldId id="306" r:id="rId13"/>
    <p:sldId id="289" r:id="rId14"/>
    <p:sldId id="293" r:id="rId15"/>
    <p:sldId id="290" r:id="rId16"/>
    <p:sldId id="302" r:id="rId17"/>
    <p:sldId id="294" r:id="rId18"/>
    <p:sldId id="301" r:id="rId19"/>
    <p:sldId id="300" r:id="rId20"/>
    <p:sldId id="297" r:id="rId21"/>
    <p:sldId id="296" r:id="rId22"/>
    <p:sldId id="298" r:id="rId23"/>
    <p:sldId id="307" r:id="rId24"/>
    <p:sldId id="308" r:id="rId25"/>
    <p:sldId id="309" r:id="rId26"/>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D23"/>
    <a:srgbClr val="DA4D5C"/>
    <a:srgbClr val="ED2B42"/>
    <a:srgbClr val="FCDB95"/>
    <a:srgbClr val="DCDDDE"/>
    <a:srgbClr val="CCCED0"/>
    <a:srgbClr val="FDEDCA"/>
    <a:srgbClr val="C4CFDA"/>
    <a:srgbClr val="88A0B5"/>
    <a:srgbClr val="F3C3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81399" autoAdjust="0"/>
  </p:normalViewPr>
  <p:slideViewPr>
    <p:cSldViewPr showGuides="1">
      <p:cViewPr varScale="1">
        <p:scale>
          <a:sx n="83" d="100"/>
          <a:sy n="83" d="100"/>
        </p:scale>
        <p:origin x="-1992" y="-112"/>
      </p:cViewPr>
      <p:guideLst>
        <p:guide orient="horz" pos="164"/>
        <p:guide orient="horz" pos="1117"/>
        <p:guide orient="horz" pos="4156"/>
        <p:guide orient="horz" pos="4065"/>
        <p:guide orient="horz" pos="602"/>
        <p:guide orient="horz" pos="799"/>
        <p:guide orient="horz" pos="3113"/>
        <p:guide pos="158"/>
        <p:guide pos="5615"/>
        <p:guide pos="496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1" d="100"/>
          <a:sy n="51" d="100"/>
        </p:scale>
        <p:origin x="-2994" y="-10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F2858-7431-014F-B542-8B84FE9DA38A}" type="doc">
      <dgm:prSet loTypeId="urn:microsoft.com/office/officeart/2005/8/layout/hProcess7" loCatId="" qsTypeId="urn:microsoft.com/office/officeart/2005/8/quickstyle/3D2" qsCatId="3D" csTypeId="urn:microsoft.com/office/officeart/2005/8/colors/accent2_3" csCatId="accent2" phldr="1"/>
      <dgm:spPr/>
      <dgm:t>
        <a:bodyPr/>
        <a:lstStyle/>
        <a:p>
          <a:endParaRPr lang="en-US"/>
        </a:p>
      </dgm:t>
    </dgm:pt>
    <dgm:pt modelId="{7FC431AB-AB00-9F42-9E11-BB54BA406821}">
      <dgm:prSet phldrT="[Text]"/>
      <dgm:spPr/>
      <dgm:t>
        <a:bodyPr/>
        <a:lstStyle/>
        <a:p>
          <a:r>
            <a:rPr lang="en-US" dirty="0" smtClean="0"/>
            <a:t>Out of class</a:t>
          </a:r>
          <a:endParaRPr lang="en-US" dirty="0"/>
        </a:p>
      </dgm:t>
    </dgm:pt>
    <dgm:pt modelId="{B98A7CD5-6D0B-0042-862D-FA425C34ECD1}" type="parTrans" cxnId="{4BDD32E0-5301-0D4A-B061-19C744AEEE13}">
      <dgm:prSet/>
      <dgm:spPr/>
      <dgm:t>
        <a:bodyPr/>
        <a:lstStyle/>
        <a:p>
          <a:endParaRPr lang="en-US"/>
        </a:p>
      </dgm:t>
    </dgm:pt>
    <dgm:pt modelId="{E80090AD-6B6D-2A45-A49A-5AFAB3AC137D}" type="sibTrans" cxnId="{4BDD32E0-5301-0D4A-B061-19C744AEEE13}">
      <dgm:prSet/>
      <dgm:spPr/>
      <dgm:t>
        <a:bodyPr/>
        <a:lstStyle/>
        <a:p>
          <a:endParaRPr lang="en-US"/>
        </a:p>
      </dgm:t>
    </dgm:pt>
    <dgm:pt modelId="{0A91344E-7750-A54F-9001-B04B8F0C170B}">
      <dgm:prSet phldrT="[Text]"/>
      <dgm:spPr/>
      <dgm:t>
        <a:bodyPr/>
        <a:lstStyle/>
        <a:p>
          <a:r>
            <a:rPr lang="en-US" dirty="0" smtClean="0"/>
            <a:t>Lecture as video or podcast</a:t>
          </a:r>
          <a:endParaRPr lang="en-US" dirty="0"/>
        </a:p>
      </dgm:t>
    </dgm:pt>
    <dgm:pt modelId="{6BCCA601-57BB-5A4D-913E-05CE217CC66B}" type="parTrans" cxnId="{364AF528-3283-8A43-8B04-93893DB64567}">
      <dgm:prSet/>
      <dgm:spPr/>
      <dgm:t>
        <a:bodyPr/>
        <a:lstStyle/>
        <a:p>
          <a:endParaRPr lang="en-US"/>
        </a:p>
      </dgm:t>
    </dgm:pt>
    <dgm:pt modelId="{874653FE-CF4B-B74B-9406-286227F45A3A}" type="sibTrans" cxnId="{364AF528-3283-8A43-8B04-93893DB64567}">
      <dgm:prSet/>
      <dgm:spPr/>
      <dgm:t>
        <a:bodyPr/>
        <a:lstStyle/>
        <a:p>
          <a:endParaRPr lang="en-US"/>
        </a:p>
      </dgm:t>
    </dgm:pt>
    <dgm:pt modelId="{9EC472C2-D836-A149-9FE8-20C2EC86D608}">
      <dgm:prSet phldrT="[Text]"/>
      <dgm:spPr/>
      <dgm:t>
        <a:bodyPr/>
        <a:lstStyle/>
        <a:p>
          <a:r>
            <a:rPr lang="en-US" dirty="0" smtClean="0"/>
            <a:t>In class</a:t>
          </a:r>
          <a:endParaRPr lang="en-US" dirty="0"/>
        </a:p>
      </dgm:t>
    </dgm:pt>
    <dgm:pt modelId="{A24EC88F-C128-7543-9D65-427ABD3F0FEC}" type="parTrans" cxnId="{31F76417-034D-5F42-9391-B5C5FFB3007B}">
      <dgm:prSet/>
      <dgm:spPr/>
      <dgm:t>
        <a:bodyPr/>
        <a:lstStyle/>
        <a:p>
          <a:endParaRPr lang="en-US"/>
        </a:p>
      </dgm:t>
    </dgm:pt>
    <dgm:pt modelId="{03DCADD9-A06D-B94D-946B-7DA52AA0BA09}" type="sibTrans" cxnId="{31F76417-034D-5F42-9391-B5C5FFB3007B}">
      <dgm:prSet/>
      <dgm:spPr/>
      <dgm:t>
        <a:bodyPr/>
        <a:lstStyle/>
        <a:p>
          <a:endParaRPr lang="en-US"/>
        </a:p>
      </dgm:t>
    </dgm:pt>
    <dgm:pt modelId="{3FF6C4AB-F445-D245-BC30-B4E3663D7C35}">
      <dgm:prSet phldrT="[Text]"/>
      <dgm:spPr/>
      <dgm:t>
        <a:bodyPr/>
        <a:lstStyle/>
        <a:p>
          <a:r>
            <a:rPr lang="en-US" dirty="0" smtClean="0"/>
            <a:t>Discussion and problem solving activities</a:t>
          </a:r>
          <a:endParaRPr lang="en-US" dirty="0"/>
        </a:p>
      </dgm:t>
    </dgm:pt>
    <dgm:pt modelId="{505D38D4-F129-A24C-951C-B8B3590C283B}" type="parTrans" cxnId="{00A1F8B6-EDF9-BF43-91BF-B14F68AE9D00}">
      <dgm:prSet/>
      <dgm:spPr/>
      <dgm:t>
        <a:bodyPr/>
        <a:lstStyle/>
        <a:p>
          <a:endParaRPr lang="en-US"/>
        </a:p>
      </dgm:t>
    </dgm:pt>
    <dgm:pt modelId="{ABE5CA71-74BC-BC43-9B7B-11AE06DBDB84}" type="sibTrans" cxnId="{00A1F8B6-EDF9-BF43-91BF-B14F68AE9D00}">
      <dgm:prSet/>
      <dgm:spPr/>
      <dgm:t>
        <a:bodyPr/>
        <a:lstStyle/>
        <a:p>
          <a:endParaRPr lang="en-US"/>
        </a:p>
      </dgm:t>
    </dgm:pt>
    <dgm:pt modelId="{40337CBA-0098-6D48-9845-FD44C45F7B14}" type="pres">
      <dgm:prSet presAssocID="{8B2F2858-7431-014F-B542-8B84FE9DA38A}" presName="Name0" presStyleCnt="0">
        <dgm:presLayoutVars>
          <dgm:dir/>
          <dgm:animLvl val="lvl"/>
          <dgm:resizeHandles val="exact"/>
        </dgm:presLayoutVars>
      </dgm:prSet>
      <dgm:spPr/>
      <dgm:t>
        <a:bodyPr/>
        <a:lstStyle/>
        <a:p>
          <a:endParaRPr lang="en-US"/>
        </a:p>
      </dgm:t>
    </dgm:pt>
    <dgm:pt modelId="{124CD5B6-3247-C943-87C1-0A49411654DE}" type="pres">
      <dgm:prSet presAssocID="{7FC431AB-AB00-9F42-9E11-BB54BA406821}" presName="compositeNode" presStyleCnt="0">
        <dgm:presLayoutVars>
          <dgm:bulletEnabled val="1"/>
        </dgm:presLayoutVars>
      </dgm:prSet>
      <dgm:spPr/>
    </dgm:pt>
    <dgm:pt modelId="{B5F6D7FC-ACB7-D643-818D-1FC50CE31393}" type="pres">
      <dgm:prSet presAssocID="{7FC431AB-AB00-9F42-9E11-BB54BA406821}" presName="bgRect" presStyleLbl="node1" presStyleIdx="0" presStyleCnt="2"/>
      <dgm:spPr/>
      <dgm:t>
        <a:bodyPr/>
        <a:lstStyle/>
        <a:p>
          <a:endParaRPr lang="en-US"/>
        </a:p>
      </dgm:t>
    </dgm:pt>
    <dgm:pt modelId="{FCD5AD55-2A1C-1B49-AA1D-B3B656A682B6}" type="pres">
      <dgm:prSet presAssocID="{7FC431AB-AB00-9F42-9E11-BB54BA406821}" presName="parentNode" presStyleLbl="node1" presStyleIdx="0" presStyleCnt="2">
        <dgm:presLayoutVars>
          <dgm:chMax val="0"/>
          <dgm:bulletEnabled val="1"/>
        </dgm:presLayoutVars>
      </dgm:prSet>
      <dgm:spPr/>
      <dgm:t>
        <a:bodyPr/>
        <a:lstStyle/>
        <a:p>
          <a:endParaRPr lang="en-US"/>
        </a:p>
      </dgm:t>
    </dgm:pt>
    <dgm:pt modelId="{37945A48-054E-4B48-9F11-2AA5B0861C09}" type="pres">
      <dgm:prSet presAssocID="{7FC431AB-AB00-9F42-9E11-BB54BA406821}" presName="childNode" presStyleLbl="node1" presStyleIdx="0" presStyleCnt="2">
        <dgm:presLayoutVars>
          <dgm:bulletEnabled val="1"/>
        </dgm:presLayoutVars>
      </dgm:prSet>
      <dgm:spPr/>
      <dgm:t>
        <a:bodyPr/>
        <a:lstStyle/>
        <a:p>
          <a:endParaRPr lang="en-US"/>
        </a:p>
      </dgm:t>
    </dgm:pt>
    <dgm:pt modelId="{D9396BFA-CEEC-574F-B223-9569721F4512}" type="pres">
      <dgm:prSet presAssocID="{E80090AD-6B6D-2A45-A49A-5AFAB3AC137D}" presName="hSp" presStyleCnt="0"/>
      <dgm:spPr/>
    </dgm:pt>
    <dgm:pt modelId="{0F4F7B3A-2A69-9F44-91C6-4575CDB5EA36}" type="pres">
      <dgm:prSet presAssocID="{E80090AD-6B6D-2A45-A49A-5AFAB3AC137D}" presName="vProcSp" presStyleCnt="0"/>
      <dgm:spPr/>
    </dgm:pt>
    <dgm:pt modelId="{FAE9EDF2-1104-EE46-AEBD-FCD1D7D2C38F}" type="pres">
      <dgm:prSet presAssocID="{E80090AD-6B6D-2A45-A49A-5AFAB3AC137D}" presName="vSp1" presStyleCnt="0"/>
      <dgm:spPr/>
    </dgm:pt>
    <dgm:pt modelId="{D802CC62-05D1-3D44-B1C1-437E19253D31}" type="pres">
      <dgm:prSet presAssocID="{E80090AD-6B6D-2A45-A49A-5AFAB3AC137D}" presName="simulatedConn" presStyleLbl="solidFgAcc1" presStyleIdx="0" presStyleCnt="1"/>
      <dgm:spPr/>
    </dgm:pt>
    <dgm:pt modelId="{BE8BD43D-C78A-A04C-88BB-0C6820FE04BD}" type="pres">
      <dgm:prSet presAssocID="{E80090AD-6B6D-2A45-A49A-5AFAB3AC137D}" presName="vSp2" presStyleCnt="0"/>
      <dgm:spPr/>
    </dgm:pt>
    <dgm:pt modelId="{D4298887-E444-A442-8E4D-7DD7579F5DB2}" type="pres">
      <dgm:prSet presAssocID="{E80090AD-6B6D-2A45-A49A-5AFAB3AC137D}" presName="sibTrans" presStyleCnt="0"/>
      <dgm:spPr/>
    </dgm:pt>
    <dgm:pt modelId="{D2DC5A26-68BC-E445-BB83-3CD09932269A}" type="pres">
      <dgm:prSet presAssocID="{9EC472C2-D836-A149-9FE8-20C2EC86D608}" presName="compositeNode" presStyleCnt="0">
        <dgm:presLayoutVars>
          <dgm:bulletEnabled val="1"/>
        </dgm:presLayoutVars>
      </dgm:prSet>
      <dgm:spPr/>
    </dgm:pt>
    <dgm:pt modelId="{E51BC2B9-15B0-CA49-88DC-08773426D84D}" type="pres">
      <dgm:prSet presAssocID="{9EC472C2-D836-A149-9FE8-20C2EC86D608}" presName="bgRect" presStyleLbl="node1" presStyleIdx="1" presStyleCnt="2"/>
      <dgm:spPr/>
      <dgm:t>
        <a:bodyPr/>
        <a:lstStyle/>
        <a:p>
          <a:endParaRPr lang="en-US"/>
        </a:p>
      </dgm:t>
    </dgm:pt>
    <dgm:pt modelId="{DBF77608-DE61-324D-AB97-D5D0FAA1E89E}" type="pres">
      <dgm:prSet presAssocID="{9EC472C2-D836-A149-9FE8-20C2EC86D608}" presName="parentNode" presStyleLbl="node1" presStyleIdx="1" presStyleCnt="2">
        <dgm:presLayoutVars>
          <dgm:chMax val="0"/>
          <dgm:bulletEnabled val="1"/>
        </dgm:presLayoutVars>
      </dgm:prSet>
      <dgm:spPr/>
      <dgm:t>
        <a:bodyPr/>
        <a:lstStyle/>
        <a:p>
          <a:endParaRPr lang="en-US"/>
        </a:p>
      </dgm:t>
    </dgm:pt>
    <dgm:pt modelId="{CB30CC0C-F0A5-554F-ABAA-8635F1DBB48A}" type="pres">
      <dgm:prSet presAssocID="{9EC472C2-D836-A149-9FE8-20C2EC86D608}" presName="childNode" presStyleLbl="node1" presStyleIdx="1" presStyleCnt="2">
        <dgm:presLayoutVars>
          <dgm:bulletEnabled val="1"/>
        </dgm:presLayoutVars>
      </dgm:prSet>
      <dgm:spPr/>
      <dgm:t>
        <a:bodyPr/>
        <a:lstStyle/>
        <a:p>
          <a:endParaRPr lang="en-US"/>
        </a:p>
      </dgm:t>
    </dgm:pt>
  </dgm:ptLst>
  <dgm:cxnLst>
    <dgm:cxn modelId="{49B65E07-E634-F549-869C-05AEB21071BE}" type="presOf" srcId="{0A91344E-7750-A54F-9001-B04B8F0C170B}" destId="{37945A48-054E-4B48-9F11-2AA5B0861C09}" srcOrd="0" destOrd="0" presId="urn:microsoft.com/office/officeart/2005/8/layout/hProcess7"/>
    <dgm:cxn modelId="{F839565C-73CC-484C-8CE5-1D119B84AAEF}" type="presOf" srcId="{7FC431AB-AB00-9F42-9E11-BB54BA406821}" destId="{B5F6D7FC-ACB7-D643-818D-1FC50CE31393}" srcOrd="0" destOrd="0" presId="urn:microsoft.com/office/officeart/2005/8/layout/hProcess7"/>
    <dgm:cxn modelId="{364AF528-3283-8A43-8B04-93893DB64567}" srcId="{7FC431AB-AB00-9F42-9E11-BB54BA406821}" destId="{0A91344E-7750-A54F-9001-B04B8F0C170B}" srcOrd="0" destOrd="0" parTransId="{6BCCA601-57BB-5A4D-913E-05CE217CC66B}" sibTransId="{874653FE-CF4B-B74B-9406-286227F45A3A}"/>
    <dgm:cxn modelId="{74734DD2-0891-1742-AE3B-9B5898F51685}" type="presOf" srcId="{7FC431AB-AB00-9F42-9E11-BB54BA406821}" destId="{FCD5AD55-2A1C-1B49-AA1D-B3B656A682B6}" srcOrd="1" destOrd="0" presId="urn:microsoft.com/office/officeart/2005/8/layout/hProcess7"/>
    <dgm:cxn modelId="{4BDD32E0-5301-0D4A-B061-19C744AEEE13}" srcId="{8B2F2858-7431-014F-B542-8B84FE9DA38A}" destId="{7FC431AB-AB00-9F42-9E11-BB54BA406821}" srcOrd="0" destOrd="0" parTransId="{B98A7CD5-6D0B-0042-862D-FA425C34ECD1}" sibTransId="{E80090AD-6B6D-2A45-A49A-5AFAB3AC137D}"/>
    <dgm:cxn modelId="{100ED7DF-7365-1345-8064-8DA9E8E7EB15}" type="presOf" srcId="{8B2F2858-7431-014F-B542-8B84FE9DA38A}" destId="{40337CBA-0098-6D48-9845-FD44C45F7B14}" srcOrd="0" destOrd="0" presId="urn:microsoft.com/office/officeart/2005/8/layout/hProcess7"/>
    <dgm:cxn modelId="{B8C6C975-A7B0-6346-85A6-3118FD7C6E57}" type="presOf" srcId="{9EC472C2-D836-A149-9FE8-20C2EC86D608}" destId="{E51BC2B9-15B0-CA49-88DC-08773426D84D}" srcOrd="0" destOrd="0" presId="urn:microsoft.com/office/officeart/2005/8/layout/hProcess7"/>
    <dgm:cxn modelId="{675CE147-650B-174B-A603-DDC87C67931B}" type="presOf" srcId="{3FF6C4AB-F445-D245-BC30-B4E3663D7C35}" destId="{CB30CC0C-F0A5-554F-ABAA-8635F1DBB48A}" srcOrd="0" destOrd="0" presId="urn:microsoft.com/office/officeart/2005/8/layout/hProcess7"/>
    <dgm:cxn modelId="{00A1F8B6-EDF9-BF43-91BF-B14F68AE9D00}" srcId="{9EC472C2-D836-A149-9FE8-20C2EC86D608}" destId="{3FF6C4AB-F445-D245-BC30-B4E3663D7C35}" srcOrd="0" destOrd="0" parTransId="{505D38D4-F129-A24C-951C-B8B3590C283B}" sibTransId="{ABE5CA71-74BC-BC43-9B7B-11AE06DBDB84}"/>
    <dgm:cxn modelId="{31F76417-034D-5F42-9391-B5C5FFB3007B}" srcId="{8B2F2858-7431-014F-B542-8B84FE9DA38A}" destId="{9EC472C2-D836-A149-9FE8-20C2EC86D608}" srcOrd="1" destOrd="0" parTransId="{A24EC88F-C128-7543-9D65-427ABD3F0FEC}" sibTransId="{03DCADD9-A06D-B94D-946B-7DA52AA0BA09}"/>
    <dgm:cxn modelId="{F128CBC1-872A-F247-83BB-DE115E14D2CF}" type="presOf" srcId="{9EC472C2-D836-A149-9FE8-20C2EC86D608}" destId="{DBF77608-DE61-324D-AB97-D5D0FAA1E89E}" srcOrd="1" destOrd="0" presId="urn:microsoft.com/office/officeart/2005/8/layout/hProcess7"/>
    <dgm:cxn modelId="{2BD9A59E-C6AA-0A40-BB1D-95D8444D03B3}" type="presParOf" srcId="{40337CBA-0098-6D48-9845-FD44C45F7B14}" destId="{124CD5B6-3247-C943-87C1-0A49411654DE}" srcOrd="0" destOrd="0" presId="urn:microsoft.com/office/officeart/2005/8/layout/hProcess7"/>
    <dgm:cxn modelId="{D8108C9F-0B33-2D46-9C37-252625738504}" type="presParOf" srcId="{124CD5B6-3247-C943-87C1-0A49411654DE}" destId="{B5F6D7FC-ACB7-D643-818D-1FC50CE31393}" srcOrd="0" destOrd="0" presId="urn:microsoft.com/office/officeart/2005/8/layout/hProcess7"/>
    <dgm:cxn modelId="{5FAE61A4-2C37-C448-8ED4-0FCA627C7BD6}" type="presParOf" srcId="{124CD5B6-3247-C943-87C1-0A49411654DE}" destId="{FCD5AD55-2A1C-1B49-AA1D-B3B656A682B6}" srcOrd="1" destOrd="0" presId="urn:microsoft.com/office/officeart/2005/8/layout/hProcess7"/>
    <dgm:cxn modelId="{D0E549AE-3A19-554B-B7F2-2E5F1DF1B6DD}" type="presParOf" srcId="{124CD5B6-3247-C943-87C1-0A49411654DE}" destId="{37945A48-054E-4B48-9F11-2AA5B0861C09}" srcOrd="2" destOrd="0" presId="urn:microsoft.com/office/officeart/2005/8/layout/hProcess7"/>
    <dgm:cxn modelId="{7F4E5D7A-2996-8440-B93A-03DF6D593601}" type="presParOf" srcId="{40337CBA-0098-6D48-9845-FD44C45F7B14}" destId="{D9396BFA-CEEC-574F-B223-9569721F4512}" srcOrd="1" destOrd="0" presId="urn:microsoft.com/office/officeart/2005/8/layout/hProcess7"/>
    <dgm:cxn modelId="{5679B36D-8F09-9B4A-99BC-DD96E5FE052E}" type="presParOf" srcId="{40337CBA-0098-6D48-9845-FD44C45F7B14}" destId="{0F4F7B3A-2A69-9F44-91C6-4575CDB5EA36}" srcOrd="2" destOrd="0" presId="urn:microsoft.com/office/officeart/2005/8/layout/hProcess7"/>
    <dgm:cxn modelId="{F34A5B0E-AA37-F648-8CDD-933F8C0205F2}" type="presParOf" srcId="{0F4F7B3A-2A69-9F44-91C6-4575CDB5EA36}" destId="{FAE9EDF2-1104-EE46-AEBD-FCD1D7D2C38F}" srcOrd="0" destOrd="0" presId="urn:microsoft.com/office/officeart/2005/8/layout/hProcess7"/>
    <dgm:cxn modelId="{0549F2FB-4B64-F748-8BA9-4C7CD211E442}" type="presParOf" srcId="{0F4F7B3A-2A69-9F44-91C6-4575CDB5EA36}" destId="{D802CC62-05D1-3D44-B1C1-437E19253D31}" srcOrd="1" destOrd="0" presId="urn:microsoft.com/office/officeart/2005/8/layout/hProcess7"/>
    <dgm:cxn modelId="{072EA539-B6F9-2C48-B4D1-7A6898E94E3E}" type="presParOf" srcId="{0F4F7B3A-2A69-9F44-91C6-4575CDB5EA36}" destId="{BE8BD43D-C78A-A04C-88BB-0C6820FE04BD}" srcOrd="2" destOrd="0" presId="urn:microsoft.com/office/officeart/2005/8/layout/hProcess7"/>
    <dgm:cxn modelId="{DA2E0292-C6C3-5F43-A690-679FC09CAF96}" type="presParOf" srcId="{40337CBA-0098-6D48-9845-FD44C45F7B14}" destId="{D4298887-E444-A442-8E4D-7DD7579F5DB2}" srcOrd="3" destOrd="0" presId="urn:microsoft.com/office/officeart/2005/8/layout/hProcess7"/>
    <dgm:cxn modelId="{68187E15-76E9-CC41-947C-EA1047014ADD}" type="presParOf" srcId="{40337CBA-0098-6D48-9845-FD44C45F7B14}" destId="{D2DC5A26-68BC-E445-BB83-3CD09932269A}" srcOrd="4" destOrd="0" presId="urn:microsoft.com/office/officeart/2005/8/layout/hProcess7"/>
    <dgm:cxn modelId="{00E3F851-C321-6149-B91E-84669C37714E}" type="presParOf" srcId="{D2DC5A26-68BC-E445-BB83-3CD09932269A}" destId="{E51BC2B9-15B0-CA49-88DC-08773426D84D}" srcOrd="0" destOrd="0" presId="urn:microsoft.com/office/officeart/2005/8/layout/hProcess7"/>
    <dgm:cxn modelId="{1F654FDC-E6FF-F04C-93E2-EDAA5CC154D6}" type="presParOf" srcId="{D2DC5A26-68BC-E445-BB83-3CD09932269A}" destId="{DBF77608-DE61-324D-AB97-D5D0FAA1E89E}" srcOrd="1" destOrd="0" presId="urn:microsoft.com/office/officeart/2005/8/layout/hProcess7"/>
    <dgm:cxn modelId="{0EBCB6EF-5872-D846-A931-ACC73EC9FF09}" type="presParOf" srcId="{D2DC5A26-68BC-E445-BB83-3CD09932269A}" destId="{CB30CC0C-F0A5-554F-ABAA-8635F1DBB48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37378-2030-A84C-BE67-426D47CF61E0}"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4086CABB-BB04-F64D-9C8A-4E31C55695C1}">
      <dgm:prSet phldrT="[Text]"/>
      <dgm:spPr/>
      <dgm:t>
        <a:bodyPr/>
        <a:lstStyle/>
        <a:p>
          <a:r>
            <a:rPr lang="en-US" dirty="0" smtClean="0"/>
            <a:t>Traditional classroom	</a:t>
          </a:r>
          <a:endParaRPr lang="en-US" dirty="0"/>
        </a:p>
      </dgm:t>
    </dgm:pt>
    <dgm:pt modelId="{B658E395-B254-5C4F-AD35-9C552FACCBB0}" type="parTrans" cxnId="{F39DDE59-42F8-4848-98E6-F84BBB158FF6}">
      <dgm:prSet/>
      <dgm:spPr/>
      <dgm:t>
        <a:bodyPr/>
        <a:lstStyle/>
        <a:p>
          <a:endParaRPr lang="en-US"/>
        </a:p>
      </dgm:t>
    </dgm:pt>
    <dgm:pt modelId="{0A181A7A-77B0-514A-A959-18FFED4C692E}" type="sibTrans" cxnId="{F39DDE59-42F8-4848-98E6-F84BBB158FF6}">
      <dgm:prSet/>
      <dgm:spPr/>
      <dgm:t>
        <a:bodyPr/>
        <a:lstStyle/>
        <a:p>
          <a:endParaRPr lang="en-US"/>
        </a:p>
      </dgm:t>
    </dgm:pt>
    <dgm:pt modelId="{FC72025E-5FE6-694C-AF26-12011156B7DD}">
      <dgm:prSet phldrT="[Text]"/>
      <dgm:spPr/>
      <dgm:t>
        <a:bodyPr/>
        <a:lstStyle/>
        <a:p>
          <a:r>
            <a:rPr lang="en-US" dirty="0" smtClean="0"/>
            <a:t>Teacher lectures</a:t>
          </a:r>
          <a:endParaRPr lang="en-US" dirty="0"/>
        </a:p>
      </dgm:t>
    </dgm:pt>
    <dgm:pt modelId="{B026E373-9E80-7543-9CAF-0AC235A120FE}" type="parTrans" cxnId="{874DBF6B-455A-3144-BF8B-ADA53DD704D7}">
      <dgm:prSet/>
      <dgm:spPr/>
      <dgm:t>
        <a:bodyPr/>
        <a:lstStyle/>
        <a:p>
          <a:endParaRPr lang="en-US"/>
        </a:p>
      </dgm:t>
    </dgm:pt>
    <dgm:pt modelId="{B57642C3-206E-2642-8E15-26C98DA4E136}" type="sibTrans" cxnId="{874DBF6B-455A-3144-BF8B-ADA53DD704D7}">
      <dgm:prSet/>
      <dgm:spPr/>
      <dgm:t>
        <a:bodyPr/>
        <a:lstStyle/>
        <a:p>
          <a:endParaRPr lang="en-US"/>
        </a:p>
      </dgm:t>
    </dgm:pt>
    <dgm:pt modelId="{DE62AD03-BECE-4541-B6A6-E3043844BDD4}">
      <dgm:prSet phldrT="[Text]"/>
      <dgm:spPr/>
      <dgm:t>
        <a:bodyPr/>
        <a:lstStyle/>
        <a:p>
          <a:r>
            <a:rPr lang="en-US" dirty="0" smtClean="0"/>
            <a:t>Students go home to look at problems for homework</a:t>
          </a:r>
          <a:endParaRPr lang="en-US" dirty="0"/>
        </a:p>
      </dgm:t>
    </dgm:pt>
    <dgm:pt modelId="{F1EED247-DEAC-9840-98A3-32F14A0333DB}" type="parTrans" cxnId="{EC9E35E7-9315-6841-A485-E5F9A92B4560}">
      <dgm:prSet/>
      <dgm:spPr/>
      <dgm:t>
        <a:bodyPr/>
        <a:lstStyle/>
        <a:p>
          <a:endParaRPr lang="en-US"/>
        </a:p>
      </dgm:t>
    </dgm:pt>
    <dgm:pt modelId="{172F299D-5F0D-C343-85E8-059145686CE1}" type="sibTrans" cxnId="{EC9E35E7-9315-6841-A485-E5F9A92B4560}">
      <dgm:prSet/>
      <dgm:spPr/>
      <dgm:t>
        <a:bodyPr/>
        <a:lstStyle/>
        <a:p>
          <a:endParaRPr lang="en-US"/>
        </a:p>
      </dgm:t>
    </dgm:pt>
    <dgm:pt modelId="{7116BE25-E68E-1648-B098-089D5A1AFFAF}">
      <dgm:prSet phldrT="[Text]"/>
      <dgm:spPr/>
      <dgm:t>
        <a:bodyPr/>
        <a:lstStyle/>
        <a:p>
          <a:r>
            <a:rPr lang="en-US" dirty="0" smtClean="0"/>
            <a:t>Flipped classroom</a:t>
          </a:r>
          <a:endParaRPr lang="en-US" dirty="0"/>
        </a:p>
      </dgm:t>
    </dgm:pt>
    <dgm:pt modelId="{77F0E3D7-A335-E241-914E-7AB1490CEDB8}" type="parTrans" cxnId="{E76B2A77-78B4-1A41-B5E6-FBEA5BDD9478}">
      <dgm:prSet/>
      <dgm:spPr/>
      <dgm:t>
        <a:bodyPr/>
        <a:lstStyle/>
        <a:p>
          <a:endParaRPr lang="en-US"/>
        </a:p>
      </dgm:t>
    </dgm:pt>
    <dgm:pt modelId="{D8D5871E-3621-AB44-9690-867DB666A1DC}" type="sibTrans" cxnId="{E76B2A77-78B4-1A41-B5E6-FBEA5BDD9478}">
      <dgm:prSet/>
      <dgm:spPr/>
      <dgm:t>
        <a:bodyPr/>
        <a:lstStyle/>
        <a:p>
          <a:endParaRPr lang="en-US"/>
        </a:p>
      </dgm:t>
    </dgm:pt>
    <dgm:pt modelId="{950F22FD-4ED3-2F47-B100-BD5DEBB70CFC}">
      <dgm:prSet phldrT="[Text]"/>
      <dgm:spPr/>
      <dgm:t>
        <a:bodyPr/>
        <a:lstStyle/>
        <a:p>
          <a:r>
            <a:rPr lang="en-US" dirty="0" smtClean="0"/>
            <a:t>Teacher teaches at home (e.g. video/s)</a:t>
          </a:r>
          <a:endParaRPr lang="en-US" dirty="0"/>
        </a:p>
      </dgm:t>
    </dgm:pt>
    <dgm:pt modelId="{F1DA0D06-EC2C-2E45-A48F-B707C47B1C49}" type="parTrans" cxnId="{394F7E3F-229B-524B-9328-DC96E0A09D82}">
      <dgm:prSet/>
      <dgm:spPr/>
      <dgm:t>
        <a:bodyPr/>
        <a:lstStyle/>
        <a:p>
          <a:endParaRPr lang="en-US"/>
        </a:p>
      </dgm:t>
    </dgm:pt>
    <dgm:pt modelId="{F309F342-D204-E248-933F-319394DD6A86}" type="sibTrans" cxnId="{394F7E3F-229B-524B-9328-DC96E0A09D82}">
      <dgm:prSet/>
      <dgm:spPr/>
      <dgm:t>
        <a:bodyPr/>
        <a:lstStyle/>
        <a:p>
          <a:endParaRPr lang="en-US"/>
        </a:p>
      </dgm:t>
    </dgm:pt>
    <dgm:pt modelId="{0A7CBA8C-96D4-6847-8286-D99EE4443770}">
      <dgm:prSet phldrT="[Text]"/>
      <dgm:spPr/>
      <dgm:t>
        <a:bodyPr/>
        <a:lstStyle/>
        <a:p>
          <a:r>
            <a:rPr lang="en-US" dirty="0" smtClean="0"/>
            <a:t>Students take notes at teachers pace</a:t>
          </a:r>
          <a:endParaRPr lang="en-US" dirty="0"/>
        </a:p>
      </dgm:t>
    </dgm:pt>
    <dgm:pt modelId="{5A4901A9-A89F-4943-A53B-2B440852AF28}" type="parTrans" cxnId="{C97BAA0D-BFB0-3241-8D06-E7CAB505A843}">
      <dgm:prSet/>
      <dgm:spPr/>
      <dgm:t>
        <a:bodyPr/>
        <a:lstStyle/>
        <a:p>
          <a:endParaRPr lang="en-US"/>
        </a:p>
      </dgm:t>
    </dgm:pt>
    <dgm:pt modelId="{E33E5C92-BF32-B24E-93CE-45CFF62A6BF6}" type="sibTrans" cxnId="{C97BAA0D-BFB0-3241-8D06-E7CAB505A843}">
      <dgm:prSet/>
      <dgm:spPr/>
      <dgm:t>
        <a:bodyPr/>
        <a:lstStyle/>
        <a:p>
          <a:endParaRPr lang="en-US"/>
        </a:p>
      </dgm:t>
    </dgm:pt>
    <dgm:pt modelId="{8239BB75-523C-FF42-A6F9-E8DE854C4019}">
      <dgm:prSet phldrT="[Text]"/>
      <dgm:spPr/>
      <dgm:t>
        <a:bodyPr/>
        <a:lstStyle/>
        <a:p>
          <a:endParaRPr lang="en-US" dirty="0"/>
        </a:p>
      </dgm:t>
    </dgm:pt>
    <dgm:pt modelId="{5CBDA106-4309-E743-863A-E798C0E1050F}" type="parTrans" cxnId="{F31D07CA-4549-574F-8C8A-7A937ADD504A}">
      <dgm:prSet/>
      <dgm:spPr/>
      <dgm:t>
        <a:bodyPr/>
        <a:lstStyle/>
        <a:p>
          <a:endParaRPr lang="en-US"/>
        </a:p>
      </dgm:t>
    </dgm:pt>
    <dgm:pt modelId="{DEFAAA9E-E2F9-1C4B-95BE-64524FE9A1AB}" type="sibTrans" cxnId="{F31D07CA-4549-574F-8C8A-7A937ADD504A}">
      <dgm:prSet/>
      <dgm:spPr/>
      <dgm:t>
        <a:bodyPr/>
        <a:lstStyle/>
        <a:p>
          <a:endParaRPr lang="en-US"/>
        </a:p>
      </dgm:t>
    </dgm:pt>
    <dgm:pt modelId="{79CFE36C-7C08-AF4D-87EF-1B4DC746FD0C}">
      <dgm:prSet phldrT="[Text]"/>
      <dgm:spPr/>
      <dgm:t>
        <a:bodyPr/>
        <a:lstStyle/>
        <a:p>
          <a:endParaRPr lang="en-US" dirty="0"/>
        </a:p>
      </dgm:t>
    </dgm:pt>
    <dgm:pt modelId="{14C8256B-1619-4743-884B-CA0CE7EAC4CC}" type="parTrans" cxnId="{BAC18B74-0F24-2441-BD9E-3B43873DDE97}">
      <dgm:prSet/>
      <dgm:spPr/>
      <dgm:t>
        <a:bodyPr/>
        <a:lstStyle/>
        <a:p>
          <a:endParaRPr lang="en-US"/>
        </a:p>
      </dgm:t>
    </dgm:pt>
    <dgm:pt modelId="{2A622180-D636-F746-93FA-7A57C9AFD10E}" type="sibTrans" cxnId="{BAC18B74-0F24-2441-BD9E-3B43873DDE97}">
      <dgm:prSet/>
      <dgm:spPr/>
      <dgm:t>
        <a:bodyPr/>
        <a:lstStyle/>
        <a:p>
          <a:endParaRPr lang="en-US"/>
        </a:p>
      </dgm:t>
    </dgm:pt>
    <dgm:pt modelId="{A409E320-BC96-9A44-9A0A-076EF80F33AA}">
      <dgm:prSet phldrT="[Text]"/>
      <dgm:spPr/>
      <dgm:t>
        <a:bodyPr/>
        <a:lstStyle/>
        <a:p>
          <a:r>
            <a:rPr lang="en-US" dirty="0" smtClean="0"/>
            <a:t>Students take notes at their own pace</a:t>
          </a:r>
          <a:endParaRPr lang="en-US" dirty="0"/>
        </a:p>
      </dgm:t>
    </dgm:pt>
    <dgm:pt modelId="{CB7DBE7C-419E-2446-B625-6F8B448C63F1}" type="parTrans" cxnId="{AEA16895-B661-5849-AC24-893EFA4407F6}">
      <dgm:prSet/>
      <dgm:spPr/>
      <dgm:t>
        <a:bodyPr/>
        <a:lstStyle/>
        <a:p>
          <a:endParaRPr lang="en-US"/>
        </a:p>
      </dgm:t>
    </dgm:pt>
    <dgm:pt modelId="{E5074D04-FA99-AB4D-AE29-0412738D78A7}" type="sibTrans" cxnId="{AEA16895-B661-5849-AC24-893EFA4407F6}">
      <dgm:prSet/>
      <dgm:spPr/>
      <dgm:t>
        <a:bodyPr/>
        <a:lstStyle/>
        <a:p>
          <a:endParaRPr lang="en-US"/>
        </a:p>
      </dgm:t>
    </dgm:pt>
    <dgm:pt modelId="{A6336E55-8845-3C40-8852-5E7606E0DB83}">
      <dgm:prSet phldrT="[Text]"/>
      <dgm:spPr/>
      <dgm:t>
        <a:bodyPr/>
        <a:lstStyle/>
        <a:p>
          <a:r>
            <a:rPr lang="en-US" dirty="0" smtClean="0"/>
            <a:t>Students come to class to apply their knowledge to new problems</a:t>
          </a:r>
          <a:endParaRPr lang="en-US" dirty="0"/>
        </a:p>
      </dgm:t>
    </dgm:pt>
    <dgm:pt modelId="{D8B6973B-26DA-1541-AAF8-C3FFFE023C8B}" type="parTrans" cxnId="{0A920AF2-5F9B-E647-B438-ED1C97F8A7C5}">
      <dgm:prSet/>
      <dgm:spPr/>
      <dgm:t>
        <a:bodyPr/>
        <a:lstStyle/>
        <a:p>
          <a:endParaRPr lang="en-US"/>
        </a:p>
      </dgm:t>
    </dgm:pt>
    <dgm:pt modelId="{3B35FE89-3882-2848-95DE-77B489647C7F}" type="sibTrans" cxnId="{0A920AF2-5F9B-E647-B438-ED1C97F8A7C5}">
      <dgm:prSet/>
      <dgm:spPr/>
      <dgm:t>
        <a:bodyPr/>
        <a:lstStyle/>
        <a:p>
          <a:endParaRPr lang="en-US"/>
        </a:p>
      </dgm:t>
    </dgm:pt>
    <dgm:pt modelId="{97CA471B-D7CA-BF42-8AF2-BF503457159F}">
      <dgm:prSet phldrT="[Text]"/>
      <dgm:spPr/>
      <dgm:t>
        <a:bodyPr/>
        <a:lstStyle/>
        <a:p>
          <a:endParaRPr lang="en-US" dirty="0"/>
        </a:p>
      </dgm:t>
    </dgm:pt>
    <dgm:pt modelId="{F9CBFB6A-C70F-8A4B-9809-856879F06D32}" type="parTrans" cxnId="{93CD1A88-7C17-F145-9C0F-B3FD868C3828}">
      <dgm:prSet/>
      <dgm:spPr/>
      <dgm:t>
        <a:bodyPr/>
        <a:lstStyle/>
        <a:p>
          <a:endParaRPr lang="en-US"/>
        </a:p>
      </dgm:t>
    </dgm:pt>
    <dgm:pt modelId="{84EDE35C-5797-974A-B885-A96E65E49D81}" type="sibTrans" cxnId="{93CD1A88-7C17-F145-9C0F-B3FD868C3828}">
      <dgm:prSet/>
      <dgm:spPr/>
      <dgm:t>
        <a:bodyPr/>
        <a:lstStyle/>
        <a:p>
          <a:endParaRPr lang="en-US"/>
        </a:p>
      </dgm:t>
    </dgm:pt>
    <dgm:pt modelId="{1731A1DB-9C87-B443-9BA2-3A4BA50F3797}" type="pres">
      <dgm:prSet presAssocID="{61837378-2030-A84C-BE67-426D47CF61E0}" presName="Name0" presStyleCnt="0">
        <dgm:presLayoutVars>
          <dgm:dir/>
          <dgm:animLvl val="lvl"/>
          <dgm:resizeHandles val="exact"/>
        </dgm:presLayoutVars>
      </dgm:prSet>
      <dgm:spPr/>
      <dgm:t>
        <a:bodyPr/>
        <a:lstStyle/>
        <a:p>
          <a:endParaRPr lang="en-US"/>
        </a:p>
      </dgm:t>
    </dgm:pt>
    <dgm:pt modelId="{FDE158B9-42D4-934D-8CE3-DCEB57BD5D5E}" type="pres">
      <dgm:prSet presAssocID="{4086CABB-BB04-F64D-9C8A-4E31C55695C1}" presName="composite" presStyleCnt="0"/>
      <dgm:spPr/>
    </dgm:pt>
    <dgm:pt modelId="{0124D333-F069-C145-A0C7-01108E44A59A}" type="pres">
      <dgm:prSet presAssocID="{4086CABB-BB04-F64D-9C8A-4E31C55695C1}" presName="parTx" presStyleLbl="alignNode1" presStyleIdx="0" presStyleCnt="2">
        <dgm:presLayoutVars>
          <dgm:chMax val="0"/>
          <dgm:chPref val="0"/>
          <dgm:bulletEnabled val="1"/>
        </dgm:presLayoutVars>
      </dgm:prSet>
      <dgm:spPr/>
      <dgm:t>
        <a:bodyPr/>
        <a:lstStyle/>
        <a:p>
          <a:endParaRPr lang="en-US"/>
        </a:p>
      </dgm:t>
    </dgm:pt>
    <dgm:pt modelId="{9260456B-0451-E947-AE9B-BF74E66FA437}" type="pres">
      <dgm:prSet presAssocID="{4086CABB-BB04-F64D-9C8A-4E31C55695C1}" presName="desTx" presStyleLbl="alignAccFollowNode1" presStyleIdx="0" presStyleCnt="2">
        <dgm:presLayoutVars>
          <dgm:bulletEnabled val="1"/>
        </dgm:presLayoutVars>
      </dgm:prSet>
      <dgm:spPr/>
      <dgm:t>
        <a:bodyPr/>
        <a:lstStyle/>
        <a:p>
          <a:endParaRPr lang="en-US"/>
        </a:p>
      </dgm:t>
    </dgm:pt>
    <dgm:pt modelId="{BD077F45-4993-8A47-9E76-E147B0E82F24}" type="pres">
      <dgm:prSet presAssocID="{0A181A7A-77B0-514A-A959-18FFED4C692E}" presName="space" presStyleCnt="0"/>
      <dgm:spPr/>
    </dgm:pt>
    <dgm:pt modelId="{33DD6A0E-DBCA-8146-B9F7-ECA7D16EFA55}" type="pres">
      <dgm:prSet presAssocID="{7116BE25-E68E-1648-B098-089D5A1AFFAF}" presName="composite" presStyleCnt="0"/>
      <dgm:spPr/>
    </dgm:pt>
    <dgm:pt modelId="{5FC3F710-FF29-384B-A878-0E07748B6CAA}" type="pres">
      <dgm:prSet presAssocID="{7116BE25-E68E-1648-B098-089D5A1AFFAF}" presName="parTx" presStyleLbl="alignNode1" presStyleIdx="1" presStyleCnt="2">
        <dgm:presLayoutVars>
          <dgm:chMax val="0"/>
          <dgm:chPref val="0"/>
          <dgm:bulletEnabled val="1"/>
        </dgm:presLayoutVars>
      </dgm:prSet>
      <dgm:spPr/>
      <dgm:t>
        <a:bodyPr/>
        <a:lstStyle/>
        <a:p>
          <a:endParaRPr lang="en-US"/>
        </a:p>
      </dgm:t>
    </dgm:pt>
    <dgm:pt modelId="{FE1163FA-8E0D-DB4E-B5FD-525656D1228A}" type="pres">
      <dgm:prSet presAssocID="{7116BE25-E68E-1648-B098-089D5A1AFFAF}" presName="desTx" presStyleLbl="alignAccFollowNode1" presStyleIdx="1" presStyleCnt="2">
        <dgm:presLayoutVars>
          <dgm:bulletEnabled val="1"/>
        </dgm:presLayoutVars>
      </dgm:prSet>
      <dgm:spPr/>
      <dgm:t>
        <a:bodyPr/>
        <a:lstStyle/>
        <a:p>
          <a:endParaRPr lang="en-US"/>
        </a:p>
      </dgm:t>
    </dgm:pt>
  </dgm:ptLst>
  <dgm:cxnLst>
    <dgm:cxn modelId="{DAB166A5-4F12-CB48-947A-FE2E7D038DDF}" type="presOf" srcId="{97CA471B-D7CA-BF42-8AF2-BF503457159F}" destId="{FE1163FA-8E0D-DB4E-B5FD-525656D1228A}" srcOrd="0" destOrd="2" presId="urn:microsoft.com/office/officeart/2005/8/layout/hList1"/>
    <dgm:cxn modelId="{AC841F34-0C7D-ED4B-B1E0-F3E060C2CE97}" type="presOf" srcId="{FC72025E-5FE6-694C-AF26-12011156B7DD}" destId="{9260456B-0451-E947-AE9B-BF74E66FA437}" srcOrd="0" destOrd="0" presId="urn:microsoft.com/office/officeart/2005/8/layout/hList1"/>
    <dgm:cxn modelId="{F39DDE59-42F8-4848-98E6-F84BBB158FF6}" srcId="{61837378-2030-A84C-BE67-426D47CF61E0}" destId="{4086CABB-BB04-F64D-9C8A-4E31C55695C1}" srcOrd="0" destOrd="0" parTransId="{B658E395-B254-5C4F-AD35-9C552FACCBB0}" sibTransId="{0A181A7A-77B0-514A-A959-18FFED4C692E}"/>
    <dgm:cxn modelId="{A432CA3F-97C6-084E-990B-F968378AB689}" type="presOf" srcId="{A6336E55-8845-3C40-8852-5E7606E0DB83}" destId="{FE1163FA-8E0D-DB4E-B5FD-525656D1228A}" srcOrd="0" destOrd="3" presId="urn:microsoft.com/office/officeart/2005/8/layout/hList1"/>
    <dgm:cxn modelId="{AEA16895-B661-5849-AC24-893EFA4407F6}" srcId="{7116BE25-E68E-1648-B098-089D5A1AFFAF}" destId="{A409E320-BC96-9A44-9A0A-076EF80F33AA}" srcOrd="1" destOrd="0" parTransId="{CB7DBE7C-419E-2446-B625-6F8B448C63F1}" sibTransId="{E5074D04-FA99-AB4D-AE29-0412738D78A7}"/>
    <dgm:cxn modelId="{394F7E3F-229B-524B-9328-DC96E0A09D82}" srcId="{7116BE25-E68E-1648-B098-089D5A1AFFAF}" destId="{950F22FD-4ED3-2F47-B100-BD5DEBB70CFC}" srcOrd="0" destOrd="0" parTransId="{F1DA0D06-EC2C-2E45-A48F-B707C47B1C49}" sibTransId="{F309F342-D204-E248-933F-319394DD6A86}"/>
    <dgm:cxn modelId="{7687A468-2F69-6044-B5A2-555BACABA0F7}" type="presOf" srcId="{950F22FD-4ED3-2F47-B100-BD5DEBB70CFC}" destId="{FE1163FA-8E0D-DB4E-B5FD-525656D1228A}" srcOrd="0" destOrd="0" presId="urn:microsoft.com/office/officeart/2005/8/layout/hList1"/>
    <dgm:cxn modelId="{E8A11314-CD7B-3240-BBE4-D596743BF713}" type="presOf" srcId="{7116BE25-E68E-1648-B098-089D5A1AFFAF}" destId="{5FC3F710-FF29-384B-A878-0E07748B6CAA}" srcOrd="0" destOrd="0" presId="urn:microsoft.com/office/officeart/2005/8/layout/hList1"/>
    <dgm:cxn modelId="{C97BAA0D-BFB0-3241-8D06-E7CAB505A843}" srcId="{4086CABB-BB04-F64D-9C8A-4E31C55695C1}" destId="{0A7CBA8C-96D4-6847-8286-D99EE4443770}" srcOrd="2" destOrd="0" parTransId="{5A4901A9-A89F-4943-A53B-2B440852AF28}" sibTransId="{E33E5C92-BF32-B24E-93CE-45CFF62A6BF6}"/>
    <dgm:cxn modelId="{6BA2B34B-ED51-194A-BABD-0BF685EE9136}" type="presOf" srcId="{4086CABB-BB04-F64D-9C8A-4E31C55695C1}" destId="{0124D333-F069-C145-A0C7-01108E44A59A}" srcOrd="0" destOrd="0" presId="urn:microsoft.com/office/officeart/2005/8/layout/hList1"/>
    <dgm:cxn modelId="{BAC18B74-0F24-2441-BD9E-3B43873DDE97}" srcId="{4086CABB-BB04-F64D-9C8A-4E31C55695C1}" destId="{79CFE36C-7C08-AF4D-87EF-1B4DC746FD0C}" srcOrd="3" destOrd="0" parTransId="{14C8256B-1619-4743-884B-CA0CE7EAC4CC}" sibTransId="{2A622180-D636-F746-93FA-7A57C9AFD10E}"/>
    <dgm:cxn modelId="{1DB1A637-5C27-5040-9D6D-CF2EB3680EBE}" type="presOf" srcId="{61837378-2030-A84C-BE67-426D47CF61E0}" destId="{1731A1DB-9C87-B443-9BA2-3A4BA50F3797}" srcOrd="0" destOrd="0" presId="urn:microsoft.com/office/officeart/2005/8/layout/hList1"/>
    <dgm:cxn modelId="{874DBF6B-455A-3144-BF8B-ADA53DD704D7}" srcId="{4086CABB-BB04-F64D-9C8A-4E31C55695C1}" destId="{FC72025E-5FE6-694C-AF26-12011156B7DD}" srcOrd="0" destOrd="0" parTransId="{B026E373-9E80-7543-9CAF-0AC235A120FE}" sibTransId="{B57642C3-206E-2642-8E15-26C98DA4E136}"/>
    <dgm:cxn modelId="{93CD1A88-7C17-F145-9C0F-B3FD868C3828}" srcId="{7116BE25-E68E-1648-B098-089D5A1AFFAF}" destId="{97CA471B-D7CA-BF42-8AF2-BF503457159F}" srcOrd="2" destOrd="0" parTransId="{F9CBFB6A-C70F-8A4B-9809-856879F06D32}" sibTransId="{84EDE35C-5797-974A-B885-A96E65E49D81}"/>
    <dgm:cxn modelId="{EC9E35E7-9315-6841-A485-E5F9A92B4560}" srcId="{4086CABB-BB04-F64D-9C8A-4E31C55695C1}" destId="{DE62AD03-BECE-4541-B6A6-E3043844BDD4}" srcOrd="4" destOrd="0" parTransId="{F1EED247-DEAC-9840-98A3-32F14A0333DB}" sibTransId="{172F299D-5F0D-C343-85E8-059145686CE1}"/>
    <dgm:cxn modelId="{FAA6D4C7-D49D-8247-A62A-3C5112973426}" type="presOf" srcId="{0A7CBA8C-96D4-6847-8286-D99EE4443770}" destId="{9260456B-0451-E947-AE9B-BF74E66FA437}" srcOrd="0" destOrd="2" presId="urn:microsoft.com/office/officeart/2005/8/layout/hList1"/>
    <dgm:cxn modelId="{890159B7-8321-424D-A6EA-9CBDD2DF863E}" type="presOf" srcId="{A409E320-BC96-9A44-9A0A-076EF80F33AA}" destId="{FE1163FA-8E0D-DB4E-B5FD-525656D1228A}" srcOrd="0" destOrd="1" presId="urn:microsoft.com/office/officeart/2005/8/layout/hList1"/>
    <dgm:cxn modelId="{E76B2A77-78B4-1A41-B5E6-FBEA5BDD9478}" srcId="{61837378-2030-A84C-BE67-426D47CF61E0}" destId="{7116BE25-E68E-1648-B098-089D5A1AFFAF}" srcOrd="1" destOrd="0" parTransId="{77F0E3D7-A335-E241-914E-7AB1490CEDB8}" sibTransId="{D8D5871E-3621-AB44-9690-867DB666A1DC}"/>
    <dgm:cxn modelId="{043E9BD8-0D6B-DC4E-A3E5-A106AA7EAAA2}" type="presOf" srcId="{79CFE36C-7C08-AF4D-87EF-1B4DC746FD0C}" destId="{9260456B-0451-E947-AE9B-BF74E66FA437}" srcOrd="0" destOrd="3" presId="urn:microsoft.com/office/officeart/2005/8/layout/hList1"/>
    <dgm:cxn modelId="{79BE9820-D8F8-6442-ABEC-5C6A2DB5BCC6}" type="presOf" srcId="{8239BB75-523C-FF42-A6F9-E8DE854C4019}" destId="{9260456B-0451-E947-AE9B-BF74E66FA437}" srcOrd="0" destOrd="1" presId="urn:microsoft.com/office/officeart/2005/8/layout/hList1"/>
    <dgm:cxn modelId="{F31D07CA-4549-574F-8C8A-7A937ADD504A}" srcId="{4086CABB-BB04-F64D-9C8A-4E31C55695C1}" destId="{8239BB75-523C-FF42-A6F9-E8DE854C4019}" srcOrd="1" destOrd="0" parTransId="{5CBDA106-4309-E743-863A-E798C0E1050F}" sibTransId="{DEFAAA9E-E2F9-1C4B-95BE-64524FE9A1AB}"/>
    <dgm:cxn modelId="{0A920AF2-5F9B-E647-B438-ED1C97F8A7C5}" srcId="{7116BE25-E68E-1648-B098-089D5A1AFFAF}" destId="{A6336E55-8845-3C40-8852-5E7606E0DB83}" srcOrd="3" destOrd="0" parTransId="{D8B6973B-26DA-1541-AAF8-C3FFFE023C8B}" sibTransId="{3B35FE89-3882-2848-95DE-77B489647C7F}"/>
    <dgm:cxn modelId="{E95D0323-D5C4-0148-BED9-555A89395322}" type="presOf" srcId="{DE62AD03-BECE-4541-B6A6-E3043844BDD4}" destId="{9260456B-0451-E947-AE9B-BF74E66FA437}" srcOrd="0" destOrd="4" presId="urn:microsoft.com/office/officeart/2005/8/layout/hList1"/>
    <dgm:cxn modelId="{AAA158B1-3A77-644D-B7DA-E11CFFF3897B}" type="presParOf" srcId="{1731A1DB-9C87-B443-9BA2-3A4BA50F3797}" destId="{FDE158B9-42D4-934D-8CE3-DCEB57BD5D5E}" srcOrd="0" destOrd="0" presId="urn:microsoft.com/office/officeart/2005/8/layout/hList1"/>
    <dgm:cxn modelId="{CF2D0D20-8A49-834A-A466-AE0AB8C9F5B2}" type="presParOf" srcId="{FDE158B9-42D4-934D-8CE3-DCEB57BD5D5E}" destId="{0124D333-F069-C145-A0C7-01108E44A59A}" srcOrd="0" destOrd="0" presId="urn:microsoft.com/office/officeart/2005/8/layout/hList1"/>
    <dgm:cxn modelId="{5DB4FE0B-0996-8C41-9E38-07089C62075D}" type="presParOf" srcId="{FDE158B9-42D4-934D-8CE3-DCEB57BD5D5E}" destId="{9260456B-0451-E947-AE9B-BF74E66FA437}" srcOrd="1" destOrd="0" presId="urn:microsoft.com/office/officeart/2005/8/layout/hList1"/>
    <dgm:cxn modelId="{8465866B-83EE-FF4D-A5B3-4135B15F969A}" type="presParOf" srcId="{1731A1DB-9C87-B443-9BA2-3A4BA50F3797}" destId="{BD077F45-4993-8A47-9E76-E147B0E82F24}" srcOrd="1" destOrd="0" presId="urn:microsoft.com/office/officeart/2005/8/layout/hList1"/>
    <dgm:cxn modelId="{DB1EF6E9-7896-AB49-A1CE-C18D5668AD1C}" type="presParOf" srcId="{1731A1DB-9C87-B443-9BA2-3A4BA50F3797}" destId="{33DD6A0E-DBCA-8146-B9F7-ECA7D16EFA55}" srcOrd="2" destOrd="0" presId="urn:microsoft.com/office/officeart/2005/8/layout/hList1"/>
    <dgm:cxn modelId="{CE321C5E-EC39-BF42-A5CA-2259BA0AE979}" type="presParOf" srcId="{33DD6A0E-DBCA-8146-B9F7-ECA7D16EFA55}" destId="{5FC3F710-FF29-384B-A878-0E07748B6CAA}" srcOrd="0" destOrd="0" presId="urn:microsoft.com/office/officeart/2005/8/layout/hList1"/>
    <dgm:cxn modelId="{C12F8A20-5B62-7446-8B39-4A211969F277}" type="presParOf" srcId="{33DD6A0E-DBCA-8146-B9F7-ECA7D16EFA55}" destId="{FE1163FA-8E0D-DB4E-B5FD-525656D122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26AFE7-145A-8A47-AC91-561D97107521}" type="doc">
      <dgm:prSet loTypeId="urn:microsoft.com/office/officeart/2005/8/layout/hierarchy2" loCatId="" qsTypeId="urn:microsoft.com/office/officeart/2005/8/quickstyle/simple2" qsCatId="simple" csTypeId="urn:microsoft.com/office/officeart/2005/8/colors/colorful3" csCatId="colorful" phldr="1"/>
      <dgm:spPr/>
    </dgm:pt>
    <dgm:pt modelId="{7B8D5B9F-3FD3-C54F-B985-A0392F55E781}">
      <dgm:prSet phldrT="[Text]"/>
      <dgm:spPr>
        <a:solidFill>
          <a:schemeClr val="accent3"/>
        </a:solidFill>
      </dgm:spPr>
      <dgm:t>
        <a:bodyPr/>
        <a:lstStyle/>
        <a:p>
          <a:r>
            <a:rPr lang="en-US" dirty="0"/>
            <a:t>Infectious Disease lectures online</a:t>
          </a:r>
        </a:p>
      </dgm:t>
    </dgm:pt>
    <dgm:pt modelId="{7BFBF548-05D9-D442-88B7-CE762A5E9BCA}" type="parTrans" cxnId="{ADA586D4-FDD1-DE47-B4B8-E9BE80D136AC}">
      <dgm:prSet/>
      <dgm:spPr/>
      <dgm:t>
        <a:bodyPr/>
        <a:lstStyle/>
        <a:p>
          <a:endParaRPr lang="en-US"/>
        </a:p>
      </dgm:t>
    </dgm:pt>
    <dgm:pt modelId="{37CE2DB0-CC54-6641-B89D-7028D3240F52}" type="sibTrans" cxnId="{ADA586D4-FDD1-DE47-B4B8-E9BE80D136AC}">
      <dgm:prSet/>
      <dgm:spPr/>
      <dgm:t>
        <a:bodyPr/>
        <a:lstStyle/>
        <a:p>
          <a:endParaRPr lang="en-US"/>
        </a:p>
      </dgm:t>
    </dgm:pt>
    <dgm:pt modelId="{776180E3-CB0B-E44F-9861-7B9F5F5CA8E6}">
      <dgm:prSet phldrT="[Text]"/>
      <dgm:spPr>
        <a:solidFill>
          <a:schemeClr val="accent2"/>
        </a:solidFill>
      </dgm:spPr>
      <dgm:t>
        <a:bodyPr/>
        <a:lstStyle/>
        <a:p>
          <a:r>
            <a:rPr lang="en-US"/>
            <a:t>Group readiness quiz</a:t>
          </a:r>
        </a:p>
      </dgm:t>
    </dgm:pt>
    <dgm:pt modelId="{14251B1F-54CD-C948-B58C-F10ABF6D81FF}" type="parTrans" cxnId="{6E29C66C-CDD6-1642-9AF3-3B5C84B69800}">
      <dgm:prSet/>
      <dgm:spPr/>
      <dgm:t>
        <a:bodyPr/>
        <a:lstStyle/>
        <a:p>
          <a:endParaRPr lang="en-US"/>
        </a:p>
      </dgm:t>
    </dgm:pt>
    <dgm:pt modelId="{70443A8E-BF54-0246-BD95-D4221CE2155B}" type="sibTrans" cxnId="{6E29C66C-CDD6-1642-9AF3-3B5C84B69800}">
      <dgm:prSet/>
      <dgm:spPr/>
      <dgm:t>
        <a:bodyPr/>
        <a:lstStyle/>
        <a:p>
          <a:endParaRPr lang="en-US"/>
        </a:p>
      </dgm:t>
    </dgm:pt>
    <dgm:pt modelId="{E5E5F4B5-5CD0-4846-826E-FE37356DA86D}">
      <dgm:prSet phldrT="[Text]"/>
      <dgm:spPr>
        <a:solidFill>
          <a:schemeClr val="accent2"/>
        </a:solidFill>
      </dgm:spPr>
      <dgm:t>
        <a:bodyPr/>
        <a:lstStyle/>
        <a:p>
          <a:r>
            <a:rPr lang="en-US"/>
            <a:t>Group discussion questions</a:t>
          </a:r>
        </a:p>
      </dgm:t>
    </dgm:pt>
    <dgm:pt modelId="{FBB317AB-B989-7747-8F24-AADB561DCEE5}" type="parTrans" cxnId="{061DE3AB-02AE-A641-A717-1F1072933FF3}">
      <dgm:prSet/>
      <dgm:spPr/>
      <dgm:t>
        <a:bodyPr/>
        <a:lstStyle/>
        <a:p>
          <a:endParaRPr lang="en-US"/>
        </a:p>
      </dgm:t>
    </dgm:pt>
    <dgm:pt modelId="{30FDA073-D8B9-2C4A-B58B-F4489A186549}" type="sibTrans" cxnId="{061DE3AB-02AE-A641-A717-1F1072933FF3}">
      <dgm:prSet/>
      <dgm:spPr/>
      <dgm:t>
        <a:bodyPr/>
        <a:lstStyle/>
        <a:p>
          <a:endParaRPr lang="en-US"/>
        </a:p>
      </dgm:t>
    </dgm:pt>
    <dgm:pt modelId="{501D7D4C-EC61-D741-82DD-CF992AE902FF}">
      <dgm:prSet phldrT="[Text]"/>
      <dgm:spPr/>
      <dgm:t>
        <a:bodyPr/>
        <a:lstStyle/>
        <a:p>
          <a:r>
            <a:rPr lang="en-US" dirty="0"/>
            <a:t>Clinical classrooms</a:t>
          </a:r>
        </a:p>
        <a:p>
          <a:r>
            <a:rPr lang="en-US" dirty="0"/>
            <a:t>(1 to 2 hours)</a:t>
          </a:r>
        </a:p>
      </dgm:t>
    </dgm:pt>
    <dgm:pt modelId="{00C8B216-4C32-2D49-B687-1353D16EA4BB}" type="parTrans" cxnId="{8FD60226-DB37-794C-AC30-7A9EEAF93E2A}">
      <dgm:prSet/>
      <dgm:spPr/>
      <dgm:t>
        <a:bodyPr/>
        <a:lstStyle/>
        <a:p>
          <a:endParaRPr lang="en-US"/>
        </a:p>
      </dgm:t>
    </dgm:pt>
    <dgm:pt modelId="{01976254-5892-3C49-87B6-CC7150BA2913}" type="sibTrans" cxnId="{8FD60226-DB37-794C-AC30-7A9EEAF93E2A}">
      <dgm:prSet/>
      <dgm:spPr/>
      <dgm:t>
        <a:bodyPr/>
        <a:lstStyle/>
        <a:p>
          <a:endParaRPr lang="en-US"/>
        </a:p>
      </dgm:t>
    </dgm:pt>
    <dgm:pt modelId="{EA7B0B59-6F0E-684A-ABCA-9462DC8CE3AA}" type="pres">
      <dgm:prSet presAssocID="{3126AFE7-145A-8A47-AC91-561D97107521}" presName="diagram" presStyleCnt="0">
        <dgm:presLayoutVars>
          <dgm:chPref val="1"/>
          <dgm:dir/>
          <dgm:animOne val="branch"/>
          <dgm:animLvl val="lvl"/>
          <dgm:resizeHandles val="exact"/>
        </dgm:presLayoutVars>
      </dgm:prSet>
      <dgm:spPr/>
    </dgm:pt>
    <dgm:pt modelId="{313CE9DD-0CAD-D840-AE07-D211EBC0DB4C}" type="pres">
      <dgm:prSet presAssocID="{7B8D5B9F-3FD3-C54F-B985-A0392F55E781}" presName="root1" presStyleCnt="0"/>
      <dgm:spPr/>
    </dgm:pt>
    <dgm:pt modelId="{4DC3CC56-1BF9-DF4A-9F90-B87ACEF759A5}" type="pres">
      <dgm:prSet presAssocID="{7B8D5B9F-3FD3-C54F-B985-A0392F55E781}" presName="LevelOneTextNode" presStyleLbl="node0" presStyleIdx="0" presStyleCnt="2" custLinFactX="-17446" custLinFactY="18673" custLinFactNeighborX="-100000" custLinFactNeighborY="100000">
        <dgm:presLayoutVars>
          <dgm:chPref val="3"/>
        </dgm:presLayoutVars>
      </dgm:prSet>
      <dgm:spPr/>
      <dgm:t>
        <a:bodyPr/>
        <a:lstStyle/>
        <a:p>
          <a:endParaRPr lang="en-US"/>
        </a:p>
      </dgm:t>
    </dgm:pt>
    <dgm:pt modelId="{3151F023-F3D8-564B-B5DD-45355E63F650}" type="pres">
      <dgm:prSet presAssocID="{7B8D5B9F-3FD3-C54F-B985-A0392F55E781}" presName="level2hierChild" presStyleCnt="0"/>
      <dgm:spPr/>
    </dgm:pt>
    <dgm:pt modelId="{47B89082-AE61-CF4E-88FC-70E3C43588DB}" type="pres">
      <dgm:prSet presAssocID="{501D7D4C-EC61-D741-82DD-CF992AE902FF}" presName="root1" presStyleCnt="0"/>
      <dgm:spPr/>
    </dgm:pt>
    <dgm:pt modelId="{E0C38927-BB98-DE49-9F82-083A5A3602EF}" type="pres">
      <dgm:prSet presAssocID="{501D7D4C-EC61-D741-82DD-CF992AE902FF}" presName="LevelOneTextNode" presStyleLbl="node0" presStyleIdx="1" presStyleCnt="2" custLinFactNeighborX="70289" custLinFactNeighborY="-1475">
        <dgm:presLayoutVars>
          <dgm:chPref val="3"/>
        </dgm:presLayoutVars>
      </dgm:prSet>
      <dgm:spPr/>
      <dgm:t>
        <a:bodyPr/>
        <a:lstStyle/>
        <a:p>
          <a:endParaRPr lang="en-US"/>
        </a:p>
      </dgm:t>
    </dgm:pt>
    <dgm:pt modelId="{AC4E1DBB-7BAD-BF44-8CC9-B3A05B406473}" type="pres">
      <dgm:prSet presAssocID="{501D7D4C-EC61-D741-82DD-CF992AE902FF}" presName="level2hierChild" presStyleCnt="0"/>
      <dgm:spPr/>
    </dgm:pt>
    <dgm:pt modelId="{BC263E47-3F26-9947-8B28-F5552EBF22FF}" type="pres">
      <dgm:prSet presAssocID="{14251B1F-54CD-C948-B58C-F10ABF6D81FF}" presName="conn2-1" presStyleLbl="parChTrans1D2" presStyleIdx="0" presStyleCnt="2"/>
      <dgm:spPr/>
      <dgm:t>
        <a:bodyPr/>
        <a:lstStyle/>
        <a:p>
          <a:endParaRPr lang="en-US"/>
        </a:p>
      </dgm:t>
    </dgm:pt>
    <dgm:pt modelId="{8FBCFD7E-98E4-CE4B-B081-A2FE8E21B37C}" type="pres">
      <dgm:prSet presAssocID="{14251B1F-54CD-C948-B58C-F10ABF6D81FF}" presName="connTx" presStyleLbl="parChTrans1D2" presStyleIdx="0" presStyleCnt="2"/>
      <dgm:spPr/>
      <dgm:t>
        <a:bodyPr/>
        <a:lstStyle/>
        <a:p>
          <a:endParaRPr lang="en-US"/>
        </a:p>
      </dgm:t>
    </dgm:pt>
    <dgm:pt modelId="{9C2F4280-F2DF-004D-BEDF-E096A36068A9}" type="pres">
      <dgm:prSet presAssocID="{776180E3-CB0B-E44F-9861-7B9F5F5CA8E6}" presName="root2" presStyleCnt="0"/>
      <dgm:spPr/>
    </dgm:pt>
    <dgm:pt modelId="{2D161D9D-1D59-CD4F-AD9A-7E51452ECA13}" type="pres">
      <dgm:prSet presAssocID="{776180E3-CB0B-E44F-9861-7B9F5F5CA8E6}" presName="LevelTwoTextNode" presStyleLbl="node2" presStyleIdx="0" presStyleCnt="2" custLinFactNeighborX="99211">
        <dgm:presLayoutVars>
          <dgm:chPref val="3"/>
        </dgm:presLayoutVars>
      </dgm:prSet>
      <dgm:spPr/>
      <dgm:t>
        <a:bodyPr/>
        <a:lstStyle/>
        <a:p>
          <a:endParaRPr lang="en-US"/>
        </a:p>
      </dgm:t>
    </dgm:pt>
    <dgm:pt modelId="{56549D38-25A6-EF42-9D6E-5685F40ED2F6}" type="pres">
      <dgm:prSet presAssocID="{776180E3-CB0B-E44F-9861-7B9F5F5CA8E6}" presName="level3hierChild" presStyleCnt="0"/>
      <dgm:spPr/>
    </dgm:pt>
    <dgm:pt modelId="{587E4D9B-00B8-824C-A21A-E5A45F43FDA3}" type="pres">
      <dgm:prSet presAssocID="{FBB317AB-B989-7747-8F24-AADB561DCEE5}" presName="conn2-1" presStyleLbl="parChTrans1D2" presStyleIdx="1" presStyleCnt="2"/>
      <dgm:spPr/>
      <dgm:t>
        <a:bodyPr/>
        <a:lstStyle/>
        <a:p>
          <a:endParaRPr lang="en-US"/>
        </a:p>
      </dgm:t>
    </dgm:pt>
    <dgm:pt modelId="{ECB4C520-C16B-0849-81B8-1390F988E79F}" type="pres">
      <dgm:prSet presAssocID="{FBB317AB-B989-7747-8F24-AADB561DCEE5}" presName="connTx" presStyleLbl="parChTrans1D2" presStyleIdx="1" presStyleCnt="2"/>
      <dgm:spPr/>
      <dgm:t>
        <a:bodyPr/>
        <a:lstStyle/>
        <a:p>
          <a:endParaRPr lang="en-US"/>
        </a:p>
      </dgm:t>
    </dgm:pt>
    <dgm:pt modelId="{316F5839-C46D-1249-AE57-4CF21E55BBC9}" type="pres">
      <dgm:prSet presAssocID="{E5E5F4B5-5CD0-4846-826E-FE37356DA86D}" presName="root2" presStyleCnt="0"/>
      <dgm:spPr/>
    </dgm:pt>
    <dgm:pt modelId="{609EC153-C21D-5E41-AB5F-F56C722CC01D}" type="pres">
      <dgm:prSet presAssocID="{E5E5F4B5-5CD0-4846-826E-FE37356DA86D}" presName="LevelTwoTextNode" presStyleLbl="node2" presStyleIdx="1" presStyleCnt="2" custLinFactNeighborX="99211">
        <dgm:presLayoutVars>
          <dgm:chPref val="3"/>
        </dgm:presLayoutVars>
      </dgm:prSet>
      <dgm:spPr/>
      <dgm:t>
        <a:bodyPr/>
        <a:lstStyle/>
        <a:p>
          <a:endParaRPr lang="en-US"/>
        </a:p>
      </dgm:t>
    </dgm:pt>
    <dgm:pt modelId="{2E4A8E1D-4155-4148-975A-D578E0FE2680}" type="pres">
      <dgm:prSet presAssocID="{E5E5F4B5-5CD0-4846-826E-FE37356DA86D}" presName="level3hierChild" presStyleCnt="0"/>
      <dgm:spPr/>
    </dgm:pt>
  </dgm:ptLst>
  <dgm:cxnLst>
    <dgm:cxn modelId="{A471A319-2D23-F843-BE24-A31DE7D5AB99}" type="presOf" srcId="{14251B1F-54CD-C948-B58C-F10ABF6D81FF}" destId="{BC263E47-3F26-9947-8B28-F5552EBF22FF}" srcOrd="0" destOrd="0" presId="urn:microsoft.com/office/officeart/2005/8/layout/hierarchy2"/>
    <dgm:cxn modelId="{061DE3AB-02AE-A641-A717-1F1072933FF3}" srcId="{501D7D4C-EC61-D741-82DD-CF992AE902FF}" destId="{E5E5F4B5-5CD0-4846-826E-FE37356DA86D}" srcOrd="1" destOrd="0" parTransId="{FBB317AB-B989-7747-8F24-AADB561DCEE5}" sibTransId="{30FDA073-D8B9-2C4A-B58B-F4489A186549}"/>
    <dgm:cxn modelId="{1BD3C79E-134D-F44D-A8A6-67DDEBACE76D}" type="presOf" srcId="{501D7D4C-EC61-D741-82DD-CF992AE902FF}" destId="{E0C38927-BB98-DE49-9F82-083A5A3602EF}" srcOrd="0" destOrd="0" presId="urn:microsoft.com/office/officeart/2005/8/layout/hierarchy2"/>
    <dgm:cxn modelId="{7C63284C-C9A0-014D-AF22-8A1DD27B91E0}" type="presOf" srcId="{776180E3-CB0B-E44F-9861-7B9F5F5CA8E6}" destId="{2D161D9D-1D59-CD4F-AD9A-7E51452ECA13}" srcOrd="0" destOrd="0" presId="urn:microsoft.com/office/officeart/2005/8/layout/hierarchy2"/>
    <dgm:cxn modelId="{57319547-6F84-B449-95BB-56334EE748D7}" type="presOf" srcId="{FBB317AB-B989-7747-8F24-AADB561DCEE5}" destId="{ECB4C520-C16B-0849-81B8-1390F988E79F}" srcOrd="1" destOrd="0" presId="urn:microsoft.com/office/officeart/2005/8/layout/hierarchy2"/>
    <dgm:cxn modelId="{50A04A98-0067-BA4F-800C-70C62DE24957}" type="presOf" srcId="{7B8D5B9F-3FD3-C54F-B985-A0392F55E781}" destId="{4DC3CC56-1BF9-DF4A-9F90-B87ACEF759A5}" srcOrd="0" destOrd="0" presId="urn:microsoft.com/office/officeart/2005/8/layout/hierarchy2"/>
    <dgm:cxn modelId="{8FD60226-DB37-794C-AC30-7A9EEAF93E2A}" srcId="{3126AFE7-145A-8A47-AC91-561D97107521}" destId="{501D7D4C-EC61-D741-82DD-CF992AE902FF}" srcOrd="1" destOrd="0" parTransId="{00C8B216-4C32-2D49-B687-1353D16EA4BB}" sibTransId="{01976254-5892-3C49-87B6-CC7150BA2913}"/>
    <dgm:cxn modelId="{E1D5E350-066A-3E48-894E-7F0AAD7E91D4}" type="presOf" srcId="{14251B1F-54CD-C948-B58C-F10ABF6D81FF}" destId="{8FBCFD7E-98E4-CE4B-B081-A2FE8E21B37C}" srcOrd="1" destOrd="0" presId="urn:microsoft.com/office/officeart/2005/8/layout/hierarchy2"/>
    <dgm:cxn modelId="{6E29C66C-CDD6-1642-9AF3-3B5C84B69800}" srcId="{501D7D4C-EC61-D741-82DD-CF992AE902FF}" destId="{776180E3-CB0B-E44F-9861-7B9F5F5CA8E6}" srcOrd="0" destOrd="0" parTransId="{14251B1F-54CD-C948-B58C-F10ABF6D81FF}" sibTransId="{70443A8E-BF54-0246-BD95-D4221CE2155B}"/>
    <dgm:cxn modelId="{50579B47-B3CA-7748-8F94-54B23CFD84B7}" type="presOf" srcId="{E5E5F4B5-5CD0-4846-826E-FE37356DA86D}" destId="{609EC153-C21D-5E41-AB5F-F56C722CC01D}" srcOrd="0" destOrd="0" presId="urn:microsoft.com/office/officeart/2005/8/layout/hierarchy2"/>
    <dgm:cxn modelId="{0156595E-8B1A-3D47-A0F5-32DEE8CDFCA5}" type="presOf" srcId="{3126AFE7-145A-8A47-AC91-561D97107521}" destId="{EA7B0B59-6F0E-684A-ABCA-9462DC8CE3AA}" srcOrd="0" destOrd="0" presId="urn:microsoft.com/office/officeart/2005/8/layout/hierarchy2"/>
    <dgm:cxn modelId="{ADA586D4-FDD1-DE47-B4B8-E9BE80D136AC}" srcId="{3126AFE7-145A-8A47-AC91-561D97107521}" destId="{7B8D5B9F-3FD3-C54F-B985-A0392F55E781}" srcOrd="0" destOrd="0" parTransId="{7BFBF548-05D9-D442-88B7-CE762A5E9BCA}" sibTransId="{37CE2DB0-CC54-6641-B89D-7028D3240F52}"/>
    <dgm:cxn modelId="{FBE29BCE-B564-D24F-BED2-E851C9AA5FCA}" type="presOf" srcId="{FBB317AB-B989-7747-8F24-AADB561DCEE5}" destId="{587E4D9B-00B8-824C-A21A-E5A45F43FDA3}" srcOrd="0" destOrd="0" presId="urn:microsoft.com/office/officeart/2005/8/layout/hierarchy2"/>
    <dgm:cxn modelId="{9EB20199-420A-254C-8668-3C007A224B0A}" type="presParOf" srcId="{EA7B0B59-6F0E-684A-ABCA-9462DC8CE3AA}" destId="{313CE9DD-0CAD-D840-AE07-D211EBC0DB4C}" srcOrd="0" destOrd="0" presId="urn:microsoft.com/office/officeart/2005/8/layout/hierarchy2"/>
    <dgm:cxn modelId="{4DE3583A-835A-5F4F-B489-4DBDEDF54DE8}" type="presParOf" srcId="{313CE9DD-0CAD-D840-AE07-D211EBC0DB4C}" destId="{4DC3CC56-1BF9-DF4A-9F90-B87ACEF759A5}" srcOrd="0" destOrd="0" presId="urn:microsoft.com/office/officeart/2005/8/layout/hierarchy2"/>
    <dgm:cxn modelId="{212489CA-34C9-0B4B-B353-AAD6768F7120}" type="presParOf" srcId="{313CE9DD-0CAD-D840-AE07-D211EBC0DB4C}" destId="{3151F023-F3D8-564B-B5DD-45355E63F650}" srcOrd="1" destOrd="0" presId="urn:microsoft.com/office/officeart/2005/8/layout/hierarchy2"/>
    <dgm:cxn modelId="{B0BB52DD-FB2B-124B-B69A-6A5A09CB2378}" type="presParOf" srcId="{EA7B0B59-6F0E-684A-ABCA-9462DC8CE3AA}" destId="{47B89082-AE61-CF4E-88FC-70E3C43588DB}" srcOrd="1" destOrd="0" presId="urn:microsoft.com/office/officeart/2005/8/layout/hierarchy2"/>
    <dgm:cxn modelId="{35D59A4A-8F5C-C343-B288-91512C404A0F}" type="presParOf" srcId="{47B89082-AE61-CF4E-88FC-70E3C43588DB}" destId="{E0C38927-BB98-DE49-9F82-083A5A3602EF}" srcOrd="0" destOrd="0" presId="urn:microsoft.com/office/officeart/2005/8/layout/hierarchy2"/>
    <dgm:cxn modelId="{4941497A-A2FB-2143-9002-BD19E859E85A}" type="presParOf" srcId="{47B89082-AE61-CF4E-88FC-70E3C43588DB}" destId="{AC4E1DBB-7BAD-BF44-8CC9-B3A05B406473}" srcOrd="1" destOrd="0" presId="urn:microsoft.com/office/officeart/2005/8/layout/hierarchy2"/>
    <dgm:cxn modelId="{A92C92A5-BF08-7F47-9DA7-9C3616E3D1B6}" type="presParOf" srcId="{AC4E1DBB-7BAD-BF44-8CC9-B3A05B406473}" destId="{BC263E47-3F26-9947-8B28-F5552EBF22FF}" srcOrd="0" destOrd="0" presId="urn:microsoft.com/office/officeart/2005/8/layout/hierarchy2"/>
    <dgm:cxn modelId="{B62E8EE5-688F-9F4F-9696-8FE1A5515592}" type="presParOf" srcId="{BC263E47-3F26-9947-8B28-F5552EBF22FF}" destId="{8FBCFD7E-98E4-CE4B-B081-A2FE8E21B37C}" srcOrd="0" destOrd="0" presId="urn:microsoft.com/office/officeart/2005/8/layout/hierarchy2"/>
    <dgm:cxn modelId="{425BCBCE-9975-FF40-B18A-920A86C0796B}" type="presParOf" srcId="{AC4E1DBB-7BAD-BF44-8CC9-B3A05B406473}" destId="{9C2F4280-F2DF-004D-BEDF-E096A36068A9}" srcOrd="1" destOrd="0" presId="urn:microsoft.com/office/officeart/2005/8/layout/hierarchy2"/>
    <dgm:cxn modelId="{B20232C5-EA72-224B-B1DD-CF5519147F6D}" type="presParOf" srcId="{9C2F4280-F2DF-004D-BEDF-E096A36068A9}" destId="{2D161D9D-1D59-CD4F-AD9A-7E51452ECA13}" srcOrd="0" destOrd="0" presId="urn:microsoft.com/office/officeart/2005/8/layout/hierarchy2"/>
    <dgm:cxn modelId="{2BC0EE21-87BE-E647-A5F0-99A20D12DDAC}" type="presParOf" srcId="{9C2F4280-F2DF-004D-BEDF-E096A36068A9}" destId="{56549D38-25A6-EF42-9D6E-5685F40ED2F6}" srcOrd="1" destOrd="0" presId="urn:microsoft.com/office/officeart/2005/8/layout/hierarchy2"/>
    <dgm:cxn modelId="{0572E746-130E-4643-9D7D-8202DB2E5681}" type="presParOf" srcId="{AC4E1DBB-7BAD-BF44-8CC9-B3A05B406473}" destId="{587E4D9B-00B8-824C-A21A-E5A45F43FDA3}" srcOrd="2" destOrd="0" presId="urn:microsoft.com/office/officeart/2005/8/layout/hierarchy2"/>
    <dgm:cxn modelId="{A0D84722-BEFA-264E-B551-616588DDEE1C}" type="presParOf" srcId="{587E4D9B-00B8-824C-A21A-E5A45F43FDA3}" destId="{ECB4C520-C16B-0849-81B8-1390F988E79F}" srcOrd="0" destOrd="0" presId="urn:microsoft.com/office/officeart/2005/8/layout/hierarchy2"/>
    <dgm:cxn modelId="{9A96291B-2F33-CA4A-BA4E-21058FF7FF87}" type="presParOf" srcId="{AC4E1DBB-7BAD-BF44-8CC9-B3A05B406473}" destId="{316F5839-C46D-1249-AE57-4CF21E55BBC9}" srcOrd="3" destOrd="0" presId="urn:microsoft.com/office/officeart/2005/8/layout/hierarchy2"/>
    <dgm:cxn modelId="{EA48A4C9-B836-6A4F-B10E-CC12CDBA621A}" type="presParOf" srcId="{316F5839-C46D-1249-AE57-4CF21E55BBC9}" destId="{609EC153-C21D-5E41-AB5F-F56C722CC01D}" srcOrd="0" destOrd="0" presId="urn:microsoft.com/office/officeart/2005/8/layout/hierarchy2"/>
    <dgm:cxn modelId="{02E68351-2FB1-FB4B-8EC3-B474BD54B527}" type="presParOf" srcId="{316F5839-C46D-1249-AE57-4CF21E55BBC9}" destId="{2E4A8E1D-4155-4148-975A-D578E0FE268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6D7FC-ACB7-D643-818D-1FC50CE31393}">
      <dsp:nvSpPr>
        <dsp:cNvPr id="0" name=""/>
        <dsp:cNvSpPr/>
      </dsp:nvSpPr>
      <dsp:spPr>
        <a:xfrm>
          <a:off x="1268" y="0"/>
          <a:ext cx="3229592" cy="2736304"/>
        </a:xfrm>
        <a:prstGeom prst="roundRect">
          <a:avLst>
            <a:gd name="adj" fmla="val 5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US" sz="3100" kern="1200" dirty="0" smtClean="0"/>
            <a:t>Out of class</a:t>
          </a:r>
          <a:endParaRPr lang="en-US" sz="3100" kern="1200" dirty="0"/>
        </a:p>
      </dsp:txBody>
      <dsp:txXfrm rot="16200000">
        <a:off x="-797657" y="798925"/>
        <a:ext cx="2243769" cy="645918"/>
      </dsp:txXfrm>
    </dsp:sp>
    <dsp:sp modelId="{37945A48-054E-4B48-9F11-2AA5B0861C09}">
      <dsp:nvSpPr>
        <dsp:cNvPr id="0" name=""/>
        <dsp:cNvSpPr/>
      </dsp:nvSpPr>
      <dsp:spPr>
        <a:xfrm>
          <a:off x="647186" y="0"/>
          <a:ext cx="2406046" cy="2736304"/>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6873" rIns="0" bIns="0" numCol="1" spcCol="1270" anchor="t" anchorCtr="0">
          <a:noAutofit/>
        </a:bodyPr>
        <a:lstStyle/>
        <a:p>
          <a:pPr lvl="0" algn="l" defTabSz="1644650">
            <a:lnSpc>
              <a:spcPct val="90000"/>
            </a:lnSpc>
            <a:spcBef>
              <a:spcPct val="0"/>
            </a:spcBef>
            <a:spcAft>
              <a:spcPct val="35000"/>
            </a:spcAft>
          </a:pPr>
          <a:r>
            <a:rPr lang="en-US" sz="3700" kern="1200" dirty="0" smtClean="0"/>
            <a:t>Lecture as video or podcast</a:t>
          </a:r>
          <a:endParaRPr lang="en-US" sz="3700" kern="1200" dirty="0"/>
        </a:p>
      </dsp:txBody>
      <dsp:txXfrm>
        <a:off x="647186" y="0"/>
        <a:ext cx="2406046" cy="2736304"/>
      </dsp:txXfrm>
    </dsp:sp>
    <dsp:sp modelId="{E51BC2B9-15B0-CA49-88DC-08773426D84D}">
      <dsp:nvSpPr>
        <dsp:cNvPr id="0" name=""/>
        <dsp:cNvSpPr/>
      </dsp:nvSpPr>
      <dsp:spPr>
        <a:xfrm>
          <a:off x="3343896" y="0"/>
          <a:ext cx="3229592" cy="2736304"/>
        </a:xfrm>
        <a:prstGeom prst="roundRect">
          <a:avLst>
            <a:gd name="adj" fmla="val 5000"/>
          </a:avLst>
        </a:prstGeom>
        <a:gradFill rotWithShape="0">
          <a:gsLst>
            <a:gs pos="0">
              <a:schemeClr val="accent2">
                <a:shade val="80000"/>
                <a:hueOff val="641676"/>
                <a:satOff val="-62072"/>
                <a:lumOff val="40799"/>
                <a:alphaOff val="0"/>
                <a:shade val="51000"/>
                <a:satMod val="130000"/>
              </a:schemeClr>
            </a:gs>
            <a:gs pos="80000">
              <a:schemeClr val="accent2">
                <a:shade val="80000"/>
                <a:hueOff val="641676"/>
                <a:satOff val="-62072"/>
                <a:lumOff val="40799"/>
                <a:alphaOff val="0"/>
                <a:shade val="93000"/>
                <a:satMod val="130000"/>
              </a:schemeClr>
            </a:gs>
            <a:gs pos="100000">
              <a:schemeClr val="accent2">
                <a:shade val="80000"/>
                <a:hueOff val="641676"/>
                <a:satOff val="-62072"/>
                <a:lumOff val="407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US" sz="3100" kern="1200" dirty="0" smtClean="0"/>
            <a:t>In class</a:t>
          </a:r>
          <a:endParaRPr lang="en-US" sz="3100" kern="1200" dirty="0"/>
        </a:p>
      </dsp:txBody>
      <dsp:txXfrm rot="16200000">
        <a:off x="2544970" y="798925"/>
        <a:ext cx="2243769" cy="645918"/>
      </dsp:txXfrm>
    </dsp:sp>
    <dsp:sp modelId="{D802CC62-05D1-3D44-B1C1-437E19253D31}">
      <dsp:nvSpPr>
        <dsp:cNvPr id="0" name=""/>
        <dsp:cNvSpPr/>
      </dsp:nvSpPr>
      <dsp:spPr>
        <a:xfrm rot="5400000">
          <a:off x="3158997" y="2103328"/>
          <a:ext cx="402093" cy="484438"/>
        </a:xfrm>
        <a:prstGeom prst="flowChartExtract">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B30CC0C-F0A5-554F-ABAA-8635F1DBB48A}">
      <dsp:nvSpPr>
        <dsp:cNvPr id="0" name=""/>
        <dsp:cNvSpPr/>
      </dsp:nvSpPr>
      <dsp:spPr>
        <a:xfrm>
          <a:off x="3989814" y="0"/>
          <a:ext cx="2406046" cy="2736304"/>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26873" rIns="0" bIns="0" numCol="1" spcCol="1270" anchor="t" anchorCtr="0">
          <a:noAutofit/>
        </a:bodyPr>
        <a:lstStyle/>
        <a:p>
          <a:pPr lvl="0" algn="l" defTabSz="1644650">
            <a:lnSpc>
              <a:spcPct val="90000"/>
            </a:lnSpc>
            <a:spcBef>
              <a:spcPct val="0"/>
            </a:spcBef>
            <a:spcAft>
              <a:spcPct val="35000"/>
            </a:spcAft>
          </a:pPr>
          <a:r>
            <a:rPr lang="en-US" sz="3700" kern="1200" dirty="0" smtClean="0"/>
            <a:t>Discussion and problem solving activities</a:t>
          </a:r>
          <a:endParaRPr lang="en-US" sz="3700" kern="1200" dirty="0"/>
        </a:p>
      </dsp:txBody>
      <dsp:txXfrm>
        <a:off x="3989814" y="0"/>
        <a:ext cx="2406046" cy="2736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4D333-F069-C145-A0C7-01108E44A59A}">
      <dsp:nvSpPr>
        <dsp:cNvPr id="0" name=""/>
        <dsp:cNvSpPr/>
      </dsp:nvSpPr>
      <dsp:spPr>
        <a:xfrm>
          <a:off x="42" y="145305"/>
          <a:ext cx="4048085" cy="777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Traditional classroom	</a:t>
          </a:r>
          <a:endParaRPr lang="en-US" sz="2700" kern="1200" dirty="0"/>
        </a:p>
      </dsp:txBody>
      <dsp:txXfrm>
        <a:off x="42" y="145305"/>
        <a:ext cx="4048085" cy="777600"/>
      </dsp:txXfrm>
    </dsp:sp>
    <dsp:sp modelId="{9260456B-0451-E947-AE9B-BF74E66FA437}">
      <dsp:nvSpPr>
        <dsp:cNvPr id="0" name=""/>
        <dsp:cNvSpPr/>
      </dsp:nvSpPr>
      <dsp:spPr>
        <a:xfrm>
          <a:off x="42" y="922905"/>
          <a:ext cx="4048085" cy="39721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Teacher lectures</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Students take notes at teachers pace</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Students go home to look at problems for homework</a:t>
          </a:r>
          <a:endParaRPr lang="en-US" sz="2700" kern="1200" dirty="0"/>
        </a:p>
      </dsp:txBody>
      <dsp:txXfrm>
        <a:off x="42" y="922905"/>
        <a:ext cx="4048085" cy="3972100"/>
      </dsp:txXfrm>
    </dsp:sp>
    <dsp:sp modelId="{5FC3F710-FF29-384B-A878-0E07748B6CAA}">
      <dsp:nvSpPr>
        <dsp:cNvPr id="0" name=""/>
        <dsp:cNvSpPr/>
      </dsp:nvSpPr>
      <dsp:spPr>
        <a:xfrm>
          <a:off x="4614859" y="145305"/>
          <a:ext cx="4048085" cy="777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Flipped classroom</a:t>
          </a:r>
          <a:endParaRPr lang="en-US" sz="2700" kern="1200" dirty="0"/>
        </a:p>
      </dsp:txBody>
      <dsp:txXfrm>
        <a:off x="4614859" y="145305"/>
        <a:ext cx="4048085" cy="777600"/>
      </dsp:txXfrm>
    </dsp:sp>
    <dsp:sp modelId="{FE1163FA-8E0D-DB4E-B5FD-525656D1228A}">
      <dsp:nvSpPr>
        <dsp:cNvPr id="0" name=""/>
        <dsp:cNvSpPr/>
      </dsp:nvSpPr>
      <dsp:spPr>
        <a:xfrm>
          <a:off x="4614859" y="922905"/>
          <a:ext cx="4048085" cy="39721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Teacher teaches at home (e.g. video/s)</a:t>
          </a:r>
          <a:endParaRPr lang="en-US" sz="2700" kern="1200" dirty="0"/>
        </a:p>
        <a:p>
          <a:pPr marL="228600" lvl="1" indent="-228600" algn="l" defTabSz="1200150">
            <a:lnSpc>
              <a:spcPct val="90000"/>
            </a:lnSpc>
            <a:spcBef>
              <a:spcPct val="0"/>
            </a:spcBef>
            <a:spcAft>
              <a:spcPct val="15000"/>
            </a:spcAft>
            <a:buChar char="••"/>
          </a:pPr>
          <a:r>
            <a:rPr lang="en-US" sz="2700" kern="1200" dirty="0" smtClean="0"/>
            <a:t>Students take notes at their own pace</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Students come to class to apply their knowledge to new problems</a:t>
          </a:r>
          <a:endParaRPr lang="en-US" sz="2700" kern="1200" dirty="0"/>
        </a:p>
      </dsp:txBody>
      <dsp:txXfrm>
        <a:off x="4614859" y="922905"/>
        <a:ext cx="4048085" cy="397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3CC56-1BF9-DF4A-9F90-B87ACEF759A5}">
      <dsp:nvSpPr>
        <dsp:cNvPr id="0" name=""/>
        <dsp:cNvSpPr/>
      </dsp:nvSpPr>
      <dsp:spPr>
        <a:xfrm>
          <a:off x="0" y="1505411"/>
          <a:ext cx="2534906" cy="1267453"/>
        </a:xfrm>
        <a:prstGeom prst="roundRect">
          <a:avLst>
            <a:gd name="adj" fmla="val 10000"/>
          </a:avLst>
        </a:prstGeom>
        <a:solidFill>
          <a:schemeClr val="accent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Infectious Disease lectures online</a:t>
          </a:r>
        </a:p>
      </dsp:txBody>
      <dsp:txXfrm>
        <a:off x="37122" y="1542533"/>
        <a:ext cx="2460662" cy="1193209"/>
      </dsp:txXfrm>
    </dsp:sp>
    <dsp:sp modelId="{E0C38927-BB98-DE49-9F82-083A5A3602EF}">
      <dsp:nvSpPr>
        <dsp:cNvPr id="0" name=""/>
        <dsp:cNvSpPr/>
      </dsp:nvSpPr>
      <dsp:spPr>
        <a:xfrm>
          <a:off x="2880332" y="1440163"/>
          <a:ext cx="2534906" cy="126745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Clinical classrooms</a:t>
          </a:r>
        </a:p>
        <a:p>
          <a:pPr lvl="0" algn="ctr" defTabSz="1066800">
            <a:lnSpc>
              <a:spcPct val="90000"/>
            </a:lnSpc>
            <a:spcBef>
              <a:spcPct val="0"/>
            </a:spcBef>
            <a:spcAft>
              <a:spcPct val="35000"/>
            </a:spcAft>
          </a:pPr>
          <a:r>
            <a:rPr lang="en-US" sz="2400" kern="1200" dirty="0"/>
            <a:t>(1 to 2 hours)</a:t>
          </a:r>
        </a:p>
      </dsp:txBody>
      <dsp:txXfrm>
        <a:off x="2917454" y="1477285"/>
        <a:ext cx="2460662" cy="1193209"/>
      </dsp:txXfrm>
    </dsp:sp>
    <dsp:sp modelId="{BC263E47-3F26-9947-8B28-F5552EBF22FF}">
      <dsp:nvSpPr>
        <dsp:cNvPr id="0" name=""/>
        <dsp:cNvSpPr/>
      </dsp:nvSpPr>
      <dsp:spPr>
        <a:xfrm rot="17698622">
          <a:off x="5188950" y="1685841"/>
          <a:ext cx="783352" cy="66005"/>
        </a:xfrm>
        <a:custGeom>
          <a:avLst/>
          <a:gdLst/>
          <a:ahLst/>
          <a:cxnLst/>
          <a:rect l="0" t="0" r="0" b="0"/>
          <a:pathLst>
            <a:path>
              <a:moveTo>
                <a:pt x="0" y="33002"/>
              </a:moveTo>
              <a:lnTo>
                <a:pt x="783352" y="3300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61042" y="1699260"/>
        <a:ext cx="39167" cy="39167"/>
      </dsp:txXfrm>
    </dsp:sp>
    <dsp:sp modelId="{2D161D9D-1D59-CD4F-AD9A-7E51452ECA13}">
      <dsp:nvSpPr>
        <dsp:cNvPr id="0" name=""/>
        <dsp:cNvSpPr/>
      </dsp:nvSpPr>
      <dsp:spPr>
        <a:xfrm>
          <a:off x="5746013" y="730072"/>
          <a:ext cx="2534906" cy="1267453"/>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Group readiness quiz</a:t>
          </a:r>
        </a:p>
      </dsp:txBody>
      <dsp:txXfrm>
        <a:off x="5783135" y="767194"/>
        <a:ext cx="2460662" cy="1193209"/>
      </dsp:txXfrm>
    </dsp:sp>
    <dsp:sp modelId="{587E4D9B-00B8-824C-A21A-E5A45F43FDA3}">
      <dsp:nvSpPr>
        <dsp:cNvPr id="0" name=""/>
        <dsp:cNvSpPr/>
      </dsp:nvSpPr>
      <dsp:spPr>
        <a:xfrm rot="3967783">
          <a:off x="5171927" y="2414627"/>
          <a:ext cx="817397" cy="66005"/>
        </a:xfrm>
        <a:custGeom>
          <a:avLst/>
          <a:gdLst/>
          <a:ahLst/>
          <a:cxnLst/>
          <a:rect l="0" t="0" r="0" b="0"/>
          <a:pathLst>
            <a:path>
              <a:moveTo>
                <a:pt x="0" y="33002"/>
              </a:moveTo>
              <a:lnTo>
                <a:pt x="817397" y="3300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60191" y="2427195"/>
        <a:ext cx="40869" cy="40869"/>
      </dsp:txXfrm>
    </dsp:sp>
    <dsp:sp modelId="{609EC153-C21D-5E41-AB5F-F56C722CC01D}">
      <dsp:nvSpPr>
        <dsp:cNvPr id="0" name=""/>
        <dsp:cNvSpPr/>
      </dsp:nvSpPr>
      <dsp:spPr>
        <a:xfrm>
          <a:off x="5746013" y="2187643"/>
          <a:ext cx="2534906" cy="1267453"/>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Group discussion questions</a:t>
          </a:r>
        </a:p>
      </dsp:txBody>
      <dsp:txXfrm>
        <a:off x="5783135" y="2224765"/>
        <a:ext cx="2460662" cy="11932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7921"/>
          </a:xfrm>
          <a:prstGeom prst="rect">
            <a:avLst/>
          </a:prstGeom>
        </p:spPr>
        <p:txBody>
          <a:bodyPr vert="horz" lIns="91879" tIns="45939" rIns="91879" bIns="45939" rtlCol="0"/>
          <a:lstStyle>
            <a:lvl1pPr algn="l">
              <a:defRPr sz="1200"/>
            </a:lvl1pPr>
          </a:lstStyle>
          <a:p>
            <a:endParaRPr lang="en-AU" dirty="0"/>
          </a:p>
        </p:txBody>
      </p:sp>
      <p:sp>
        <p:nvSpPr>
          <p:cNvPr id="3" name="Date Placeholder 2"/>
          <p:cNvSpPr>
            <a:spLocks noGrp="1"/>
          </p:cNvSpPr>
          <p:nvPr>
            <p:ph type="dt" sz="quarter" idx="1"/>
          </p:nvPr>
        </p:nvSpPr>
        <p:spPr>
          <a:xfrm>
            <a:off x="3883852" y="0"/>
            <a:ext cx="2972547" cy="497921"/>
          </a:xfrm>
          <a:prstGeom prst="rect">
            <a:avLst/>
          </a:prstGeom>
        </p:spPr>
        <p:txBody>
          <a:bodyPr vert="horz" lIns="91879" tIns="45939" rIns="91879" bIns="45939" rtlCol="0"/>
          <a:lstStyle>
            <a:lvl1pPr algn="r">
              <a:defRPr sz="1200"/>
            </a:lvl1pPr>
          </a:lstStyle>
          <a:p>
            <a:fld id="{8598650C-BE12-49EF-98B3-7C434CA6422B}" type="datetimeFigureOut">
              <a:rPr lang="en-US" smtClean="0"/>
              <a:pPr/>
              <a:t>26/11/14</a:t>
            </a:fld>
            <a:endParaRPr lang="en-AU" dirty="0"/>
          </a:p>
        </p:txBody>
      </p:sp>
      <p:sp>
        <p:nvSpPr>
          <p:cNvPr id="4" name="Footer Placeholder 3"/>
          <p:cNvSpPr>
            <a:spLocks noGrp="1"/>
          </p:cNvSpPr>
          <p:nvPr>
            <p:ph type="ftr" sz="quarter" idx="2"/>
          </p:nvPr>
        </p:nvSpPr>
        <p:spPr>
          <a:xfrm>
            <a:off x="0" y="9447764"/>
            <a:ext cx="2972547" cy="497920"/>
          </a:xfrm>
          <a:prstGeom prst="rect">
            <a:avLst/>
          </a:prstGeom>
        </p:spPr>
        <p:txBody>
          <a:bodyPr vert="horz" lIns="91879" tIns="45939" rIns="91879" bIns="45939"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3852" y="9447764"/>
            <a:ext cx="2972547" cy="497920"/>
          </a:xfrm>
          <a:prstGeom prst="rect">
            <a:avLst/>
          </a:prstGeom>
        </p:spPr>
        <p:txBody>
          <a:bodyPr vert="horz" lIns="91879" tIns="45939" rIns="91879" bIns="45939" rtlCol="0" anchor="b"/>
          <a:lstStyle>
            <a:lvl1pPr algn="r">
              <a:defRPr sz="1200"/>
            </a:lvl1pPr>
          </a:lstStyle>
          <a:p>
            <a:fld id="{9E4F25E4-C741-46EA-8664-8610A2401A82}" type="slidenum">
              <a:rPr lang="en-AU" smtClean="0"/>
              <a:pPr/>
              <a:t>‹#›</a:t>
            </a:fld>
            <a:endParaRPr lang="en-AU" dirty="0"/>
          </a:p>
        </p:txBody>
      </p:sp>
    </p:spTree>
    <p:extLst>
      <p:ext uri="{BB962C8B-B14F-4D97-AF65-F5344CB8AC3E}">
        <p14:creationId xmlns:p14="http://schemas.microsoft.com/office/powerpoint/2010/main" val="904883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879" tIns="45939" rIns="91879" bIns="45939" rtlCol="0"/>
          <a:lstStyle>
            <a:lvl1pPr algn="l">
              <a:defRPr sz="1200"/>
            </a:lvl1pPr>
          </a:lstStyle>
          <a:p>
            <a:endParaRPr lang="en-AU" dirty="0"/>
          </a:p>
        </p:txBody>
      </p:sp>
      <p:sp>
        <p:nvSpPr>
          <p:cNvPr id="3" name="Date Placeholder 2"/>
          <p:cNvSpPr>
            <a:spLocks noGrp="1"/>
          </p:cNvSpPr>
          <p:nvPr>
            <p:ph type="dt" idx="1"/>
          </p:nvPr>
        </p:nvSpPr>
        <p:spPr>
          <a:xfrm>
            <a:off x="3884614" y="0"/>
            <a:ext cx="2971800" cy="497364"/>
          </a:xfrm>
          <a:prstGeom prst="rect">
            <a:avLst/>
          </a:prstGeom>
        </p:spPr>
        <p:txBody>
          <a:bodyPr vert="horz" lIns="91879" tIns="45939" rIns="91879" bIns="45939" rtlCol="0"/>
          <a:lstStyle>
            <a:lvl1pPr algn="r">
              <a:defRPr sz="1200"/>
            </a:lvl1pPr>
          </a:lstStyle>
          <a:p>
            <a:fld id="{EBEEE0E7-875B-472D-82FD-0921116ED9FC}" type="datetimeFigureOut">
              <a:rPr lang="en-US" smtClean="0"/>
              <a:pPr/>
              <a:t>26/11/14</a:t>
            </a:fld>
            <a:endParaRPr lang="en-AU" dirty="0"/>
          </a:p>
        </p:txBody>
      </p:sp>
      <p:sp>
        <p:nvSpPr>
          <p:cNvPr id="4" name="Slide Image Placehold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879" tIns="45939" rIns="91879" bIns="45939" rtlCol="0" anchor="ctr"/>
          <a:lstStyle/>
          <a:p>
            <a:endParaRPr lang="en-AU" dirty="0"/>
          </a:p>
        </p:txBody>
      </p:sp>
      <p:sp>
        <p:nvSpPr>
          <p:cNvPr id="5" name="Notes Placeholder 4"/>
          <p:cNvSpPr>
            <a:spLocks noGrp="1"/>
          </p:cNvSpPr>
          <p:nvPr>
            <p:ph type="body" sz="quarter" idx="3"/>
          </p:nvPr>
        </p:nvSpPr>
        <p:spPr>
          <a:xfrm>
            <a:off x="685801" y="4724956"/>
            <a:ext cx="5486400" cy="4476274"/>
          </a:xfrm>
          <a:prstGeom prst="rect">
            <a:avLst/>
          </a:prstGeom>
        </p:spPr>
        <p:txBody>
          <a:bodyPr vert="horz" lIns="91879" tIns="45939" rIns="91879" bIns="459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8184"/>
            <a:ext cx="2971800" cy="497364"/>
          </a:xfrm>
          <a:prstGeom prst="rect">
            <a:avLst/>
          </a:prstGeom>
        </p:spPr>
        <p:txBody>
          <a:bodyPr vert="horz" lIns="91879" tIns="45939" rIns="91879" bIns="45939"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4" y="9448184"/>
            <a:ext cx="2971800" cy="497364"/>
          </a:xfrm>
          <a:prstGeom prst="rect">
            <a:avLst/>
          </a:prstGeom>
        </p:spPr>
        <p:txBody>
          <a:bodyPr vert="horz" lIns="91879" tIns="45939" rIns="91879" bIns="45939" rtlCol="0" anchor="b"/>
          <a:lstStyle>
            <a:lvl1pPr algn="r">
              <a:defRPr sz="1200"/>
            </a:lvl1pPr>
          </a:lstStyle>
          <a:p>
            <a:fld id="{70EEB80C-3D5D-4036-876C-B3AB82BF204A}" type="slidenum">
              <a:rPr lang="en-AU" smtClean="0"/>
              <a:pPr/>
              <a:t>‹#›</a:t>
            </a:fld>
            <a:endParaRPr lang="en-AU" dirty="0"/>
          </a:p>
        </p:txBody>
      </p:sp>
    </p:spTree>
    <p:extLst>
      <p:ext uri="{BB962C8B-B14F-4D97-AF65-F5344CB8AC3E}">
        <p14:creationId xmlns:p14="http://schemas.microsoft.com/office/powerpoint/2010/main" val="76983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Using video debriefing to improve teacher feedback on communication skills teaching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Aim: To introduce and practice the technique of video  debriefing in a communication skills role play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Learning outcomes: By the end of this session to be able to</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apply principles of giving feedback and good communication (learnt in previous sessions) in a role play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appreciate the benefits and potential drawbacks of using video debriefing to enhance learning of skills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identify practical and low cost methods to use video in teaching (assuming they have smart phones?)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remind class of points made in earlier sessions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if they use simulation with video feedback as a teaching method, if not, introduce it, remind them of the aims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practice an exercise – in threes – one doctor, one patient and one teacher-observer. Rotate as time permits </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group debriefing, discussion of ways (or not) this can be used in </a:t>
            </a:r>
            <a:r>
              <a:rPr lang="en-US" sz="1200" kern="1200" dirty="0" err="1" smtClean="0">
                <a:solidFill>
                  <a:schemeClr val="tx1"/>
                </a:solidFill>
                <a:effectLst/>
                <a:latin typeface="+mn-lt"/>
                <a:ea typeface="+mn-ea"/>
                <a:cs typeface="+mn-cs"/>
              </a:rPr>
              <a:t>HaNoi</a:t>
            </a:r>
            <a:r>
              <a:rPr lang="en-US" sz="1200" kern="1200" dirty="0" smtClean="0">
                <a:solidFill>
                  <a:schemeClr val="tx1"/>
                </a:solidFill>
                <a:effectLst/>
                <a:latin typeface="+mn-lt"/>
                <a:ea typeface="+mn-ea"/>
                <a:cs typeface="+mn-cs"/>
              </a:rPr>
              <a:t> (?patient care ?confidentiality issues) </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1</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EB80C-3D5D-4036-876C-B3AB82BF204A}" type="slidenum">
              <a:rPr lang="en-AU" smtClean="0"/>
              <a:pPr/>
              <a:t>2</a:t>
            </a:fld>
            <a:endParaRPr lang="en-AU" dirty="0"/>
          </a:p>
        </p:txBody>
      </p:sp>
    </p:spTree>
    <p:extLst>
      <p:ext uri="{BB962C8B-B14F-4D97-AF65-F5344CB8AC3E}">
        <p14:creationId xmlns:p14="http://schemas.microsoft.com/office/powerpoint/2010/main" val="109577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41388" y="746125"/>
            <a:ext cx="4975225" cy="3730625"/>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1508"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6516" indent="-287122" eaLnBrk="0" hangingPunct="0">
              <a:defRPr>
                <a:solidFill>
                  <a:schemeClr val="tx1"/>
                </a:solidFill>
                <a:latin typeface="Arial" charset="0"/>
                <a:ea typeface="Arial" charset="0"/>
                <a:cs typeface="Arial" charset="0"/>
              </a:defRPr>
            </a:lvl2pPr>
            <a:lvl3pPr marL="1148486" indent="-229697" eaLnBrk="0" hangingPunct="0">
              <a:defRPr>
                <a:solidFill>
                  <a:schemeClr val="tx1"/>
                </a:solidFill>
                <a:latin typeface="Arial" charset="0"/>
                <a:ea typeface="Arial" charset="0"/>
                <a:cs typeface="Arial" charset="0"/>
              </a:defRPr>
            </a:lvl3pPr>
            <a:lvl4pPr marL="1607881" indent="-229697" eaLnBrk="0" hangingPunct="0">
              <a:defRPr>
                <a:solidFill>
                  <a:schemeClr val="tx1"/>
                </a:solidFill>
                <a:latin typeface="Arial" charset="0"/>
                <a:ea typeface="Arial" charset="0"/>
                <a:cs typeface="Arial" charset="0"/>
              </a:defRPr>
            </a:lvl4pPr>
            <a:lvl5pPr marL="2067276" indent="-229697" eaLnBrk="0" hangingPunct="0">
              <a:defRPr>
                <a:solidFill>
                  <a:schemeClr val="tx1"/>
                </a:solidFill>
                <a:latin typeface="Arial" charset="0"/>
                <a:ea typeface="Arial" charset="0"/>
                <a:cs typeface="Arial" charset="0"/>
              </a:defRPr>
            </a:lvl5pPr>
            <a:lvl6pPr marL="2526670" indent="-229697" eaLnBrk="0" fontAlgn="base" hangingPunct="0">
              <a:spcBef>
                <a:spcPct val="0"/>
              </a:spcBef>
              <a:spcAft>
                <a:spcPct val="0"/>
              </a:spcAft>
              <a:defRPr>
                <a:solidFill>
                  <a:schemeClr val="tx1"/>
                </a:solidFill>
                <a:latin typeface="Arial" charset="0"/>
                <a:ea typeface="Arial" charset="0"/>
                <a:cs typeface="Arial" charset="0"/>
              </a:defRPr>
            </a:lvl6pPr>
            <a:lvl7pPr marL="2986065" indent="-229697" eaLnBrk="0" fontAlgn="base" hangingPunct="0">
              <a:spcBef>
                <a:spcPct val="0"/>
              </a:spcBef>
              <a:spcAft>
                <a:spcPct val="0"/>
              </a:spcAft>
              <a:defRPr>
                <a:solidFill>
                  <a:schemeClr val="tx1"/>
                </a:solidFill>
                <a:latin typeface="Arial" charset="0"/>
                <a:ea typeface="Arial" charset="0"/>
                <a:cs typeface="Arial" charset="0"/>
              </a:defRPr>
            </a:lvl7pPr>
            <a:lvl8pPr marL="3445459" indent="-229697" eaLnBrk="0" fontAlgn="base" hangingPunct="0">
              <a:spcBef>
                <a:spcPct val="0"/>
              </a:spcBef>
              <a:spcAft>
                <a:spcPct val="0"/>
              </a:spcAft>
              <a:defRPr>
                <a:solidFill>
                  <a:schemeClr val="tx1"/>
                </a:solidFill>
                <a:latin typeface="Arial" charset="0"/>
                <a:ea typeface="Arial" charset="0"/>
                <a:cs typeface="Arial" charset="0"/>
              </a:defRPr>
            </a:lvl8pPr>
            <a:lvl9pPr marL="3904854" indent="-229697"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1300F44-A616-1B4D-9EDD-2742D58A0989}" type="slidenum">
              <a:rPr lang="en-AU"/>
              <a:pPr eaLnBrk="1" hangingPunct="1"/>
              <a:t>3</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Title Slide">
    <p:spTree>
      <p:nvGrpSpPr>
        <p:cNvPr id="1" name=""/>
        <p:cNvGrpSpPr/>
        <p:nvPr/>
      </p:nvGrpSpPr>
      <p:grpSpPr>
        <a:xfrm>
          <a:off x="0" y="0"/>
          <a:ext cx="0" cy="0"/>
          <a:chOff x="0" y="0"/>
          <a:chExt cx="0" cy="0"/>
        </a:xfrm>
      </p:grpSpPr>
      <p:sp>
        <p:nvSpPr>
          <p:cNvPr id="27" name="Rectangle 26"/>
          <p:cNvSpPr/>
          <p:nvPr userDrawn="1"/>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userDrawn="1"/>
        </p:nvSpPr>
        <p:spPr bwMode="invGray">
          <a:xfrm>
            <a:off x="1071538" y="0"/>
            <a:ext cx="8072462" cy="57864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1"/>
          <p:cNvSpPr/>
          <p:nvPr userDrawn="1"/>
        </p:nvSpPr>
        <p:spPr bwMode="ltGray">
          <a:xfrm>
            <a:off x="1071536" y="4272312"/>
            <a:ext cx="2204320" cy="2037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1331912" y="285729"/>
            <a:ext cx="7704138" cy="1000132"/>
          </a:xfrm>
        </p:spPr>
        <p:txBody>
          <a:bodyPr>
            <a:normAutofit/>
          </a:bodyPr>
          <a:lstStyle>
            <a:lvl1pPr marL="0" marR="0" indent="0" algn="l" defTabSz="914400" rtl="0" eaLnBrk="1" fontAlgn="auto" latinLnBrk="0" hangingPunct="1">
              <a:lnSpc>
                <a:spcPts val="3100"/>
              </a:lnSpc>
              <a:spcBef>
                <a:spcPct val="0"/>
              </a:spcBef>
              <a:spcAft>
                <a:spcPts val="0"/>
              </a:spcAft>
              <a:buClrTx/>
              <a:buSzTx/>
              <a:buFontTx/>
              <a:buNone/>
              <a:tabLst/>
              <a:defRPr sz="4000" b="1"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1331912" y="1285860"/>
            <a:ext cx="7704137"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1" name="Content Placeholder 25"/>
          <p:cNvSpPr>
            <a:spLocks noGrp="1"/>
          </p:cNvSpPr>
          <p:nvPr>
            <p:ph sz="quarter" idx="11" hasCustomPrompt="1"/>
          </p:nvPr>
        </p:nvSpPr>
        <p:spPr>
          <a:xfrm>
            <a:off x="3428992" y="5286388"/>
            <a:ext cx="5572133" cy="285752"/>
          </a:xfrm>
        </p:spPr>
        <p:txBody>
          <a:bodyPr lIns="0" tIns="0" rIns="0" bIns="0" anchor="t"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12" name="Content Placeholder 25"/>
          <p:cNvSpPr>
            <a:spLocks noGrp="1"/>
          </p:cNvSpPr>
          <p:nvPr>
            <p:ph sz="quarter" idx="12" hasCustomPrompt="1"/>
          </p:nvPr>
        </p:nvSpPr>
        <p:spPr>
          <a:xfrm>
            <a:off x="3428992" y="5000636"/>
            <a:ext cx="5572133"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3" name="Picture Placeholder 16"/>
          <p:cNvSpPr>
            <a:spLocks noGrp="1"/>
          </p:cNvSpPr>
          <p:nvPr>
            <p:ph type="pic" sz="quarter" idx="13" hasCustomPrompt="1"/>
          </p:nvPr>
        </p:nvSpPr>
        <p:spPr>
          <a:xfrm>
            <a:off x="8055033" y="5819652"/>
            <a:ext cx="985150" cy="985150"/>
          </a:xfrm>
          <a:solidFill>
            <a:schemeClr val="bg1"/>
          </a:solidFill>
        </p:spPr>
        <p:txBody>
          <a:bodyPr anchor="ctr" anchorCtr="0"/>
          <a:lstStyle>
            <a:lvl1pPr marL="0" indent="0" algn="ctr">
              <a:buNone/>
              <a:defRPr sz="1000" baseline="0"/>
            </a:lvl1pPr>
          </a:lstStyle>
          <a:p>
            <a:r>
              <a:rPr lang="en-AU" dirty="0" smtClean="0"/>
              <a:t>Insert      Partner Logo </a:t>
            </a:r>
            <a:br>
              <a:rPr lang="en-AU" dirty="0" smtClean="0"/>
            </a:br>
            <a:r>
              <a:rPr lang="en-AU" dirty="0" smtClean="0"/>
              <a:t>- Delete if not required</a:t>
            </a:r>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9490" y="4221088"/>
            <a:ext cx="2430382" cy="216687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a:t>
            </a:r>
            <a:endParaRPr lang="en-AU" dirty="0"/>
          </a:p>
        </p:txBody>
      </p:sp>
      <p:sp>
        <p:nvSpPr>
          <p:cNvPr id="3" name="Content Placeholder 2"/>
          <p:cNvSpPr>
            <a:spLocks noGrp="1"/>
          </p:cNvSpPr>
          <p:nvPr>
            <p:ph idx="1"/>
          </p:nvPr>
        </p:nvSpPr>
        <p:spPr>
          <a:xfrm>
            <a:off x="4643438" y="1783634"/>
            <a:ext cx="4270375" cy="4502885"/>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dirty="0"/>
          </a:p>
        </p:txBody>
      </p:sp>
      <p:sp>
        <p:nvSpPr>
          <p:cNvPr id="8" name="Picture Placeholder 7"/>
          <p:cNvSpPr>
            <a:spLocks noGrp="1"/>
          </p:cNvSpPr>
          <p:nvPr>
            <p:ph type="pic" sz="quarter" idx="14" hasCustomPrompt="1"/>
          </p:nvPr>
        </p:nvSpPr>
        <p:spPr>
          <a:xfrm>
            <a:off x="250825" y="1773238"/>
            <a:ext cx="4321175" cy="3941761"/>
          </a:xfrm>
        </p:spPr>
        <p:txBody>
          <a:bodyPr anchor="t"/>
          <a:lstStyle>
            <a:lvl1pPr algn="ctr">
              <a:buNone/>
              <a:defRPr baseline="0"/>
            </a:lvl1pPr>
          </a:lstStyle>
          <a:p>
            <a:r>
              <a:rPr lang="en-AU" dirty="0" smtClean="0"/>
              <a:t>PLACE IMAGE HERE</a:t>
            </a:r>
          </a:p>
          <a:p>
            <a:endParaRPr lang="en-AU" dirty="0" smtClean="0"/>
          </a:p>
          <a:p>
            <a:endParaRPr lang="en-AU" dirty="0"/>
          </a:p>
        </p:txBody>
      </p:sp>
      <p:sp>
        <p:nvSpPr>
          <p:cNvPr id="10" name="Text Placeholder 8"/>
          <p:cNvSpPr>
            <a:spLocks noGrp="1"/>
          </p:cNvSpPr>
          <p:nvPr>
            <p:ph type="body" sz="quarter" idx="15" hasCustomPrompt="1"/>
          </p:nvPr>
        </p:nvSpPr>
        <p:spPr>
          <a:xfrm>
            <a:off x="250825" y="5715000"/>
            <a:ext cx="4392613" cy="593725"/>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32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a:t>
            </a:r>
            <a:endParaRPr lang="en-AU" dirty="0"/>
          </a:p>
        </p:txBody>
      </p:sp>
      <p:sp>
        <p:nvSpPr>
          <p:cNvPr id="3" name="Content Placeholder 2"/>
          <p:cNvSpPr>
            <a:spLocks noGrp="1"/>
          </p:cNvSpPr>
          <p:nvPr>
            <p:ph idx="1"/>
          </p:nvPr>
        </p:nvSpPr>
        <p:spPr>
          <a:xfrm>
            <a:off x="4643437" y="1773238"/>
            <a:ext cx="4270375" cy="4513281"/>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dirty="0"/>
          </a:p>
        </p:txBody>
      </p:sp>
      <p:sp>
        <p:nvSpPr>
          <p:cNvPr id="10" name="Text Placeholder 8"/>
          <p:cNvSpPr>
            <a:spLocks noGrp="1"/>
          </p:cNvSpPr>
          <p:nvPr>
            <p:ph type="body" sz="quarter" idx="15" hasCustomPrompt="1"/>
          </p:nvPr>
        </p:nvSpPr>
        <p:spPr>
          <a:xfrm>
            <a:off x="250825" y="5715001"/>
            <a:ext cx="4392613" cy="428644"/>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2" name="Table Placeholder 11"/>
          <p:cNvSpPr>
            <a:spLocks noGrp="1"/>
          </p:cNvSpPr>
          <p:nvPr>
            <p:ph type="tbl" sz="quarter" idx="16" hasCustomPrompt="1"/>
          </p:nvPr>
        </p:nvSpPr>
        <p:spPr>
          <a:xfrm>
            <a:off x="250826" y="1764138"/>
            <a:ext cx="4319004" cy="3950861"/>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baseline="0"/>
            </a:lvl1pPr>
          </a:lstStyle>
          <a:p>
            <a:r>
              <a:rPr lang="en-AU" dirty="0" smtClean="0"/>
              <a:t>PLACE TABLE HERE</a:t>
            </a:r>
          </a:p>
          <a:p>
            <a:endParaRPr lang="en-AU" dirty="0" smtClean="0"/>
          </a:p>
          <a:p>
            <a:endParaRPr lang="en-AU" dirty="0" smtClean="0"/>
          </a:p>
        </p:txBody>
      </p:sp>
      <p:sp>
        <p:nvSpPr>
          <p:cNvPr id="13" name="Text Placeholder 8"/>
          <p:cNvSpPr>
            <a:spLocks noGrp="1"/>
          </p:cNvSpPr>
          <p:nvPr>
            <p:ph type="body" sz="quarter" idx="17" hasCustomPrompt="1"/>
          </p:nvPr>
        </p:nvSpPr>
        <p:spPr>
          <a:xfrm>
            <a:off x="250825" y="6143643"/>
            <a:ext cx="4392613" cy="165082"/>
          </a:xfrm>
        </p:spPr>
        <p:txBody>
          <a:bodyPr anchor="ctr">
            <a:noAutofit/>
          </a:bodyPr>
          <a:lstStyle>
            <a:lvl1pPr>
              <a:buNone/>
              <a:defRPr sz="800" b="0" baseline="0">
                <a:solidFill>
                  <a:schemeClr val="tx1"/>
                </a:solidFill>
              </a:defRPr>
            </a:lvl1pPr>
          </a:lstStyle>
          <a:p>
            <a:pPr lvl="0"/>
            <a:r>
              <a:rPr lang="en-US" dirty="0" smtClean="0"/>
              <a:t>SOURCE: XYZ</a:t>
            </a:r>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32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a:t>
            </a:r>
            <a:endParaRPr lang="en-AU" dirty="0"/>
          </a:p>
        </p:txBody>
      </p:sp>
      <p:sp>
        <p:nvSpPr>
          <p:cNvPr id="3" name="Content Placeholder 2"/>
          <p:cNvSpPr>
            <a:spLocks noGrp="1"/>
          </p:cNvSpPr>
          <p:nvPr>
            <p:ph idx="1"/>
          </p:nvPr>
        </p:nvSpPr>
        <p:spPr>
          <a:xfrm>
            <a:off x="4643438" y="1773238"/>
            <a:ext cx="4270375" cy="4513281"/>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dirty="0"/>
          </a:p>
        </p:txBody>
      </p:sp>
      <p:sp>
        <p:nvSpPr>
          <p:cNvPr id="10" name="Text Placeholder 8"/>
          <p:cNvSpPr>
            <a:spLocks noGrp="1"/>
          </p:cNvSpPr>
          <p:nvPr>
            <p:ph type="body" sz="quarter" idx="15" hasCustomPrompt="1"/>
          </p:nvPr>
        </p:nvSpPr>
        <p:spPr>
          <a:xfrm>
            <a:off x="250825" y="5715001"/>
            <a:ext cx="4392613" cy="428644"/>
          </a:xfrm>
        </p:spPr>
        <p:txBody>
          <a:bodyPr anchor="t">
            <a:normAutofit/>
          </a:bodyPr>
          <a:lstStyle>
            <a:lvl1pPr>
              <a:buNone/>
              <a:defRPr sz="1400" b="0" baseline="0">
                <a:solidFill>
                  <a:schemeClr val="tx1"/>
                </a:solidFill>
              </a:defRPr>
            </a:lvl1pPr>
          </a:lstStyle>
          <a:p>
            <a:pPr lvl="0"/>
            <a:r>
              <a:rPr lang="en-US" dirty="0" smtClean="0"/>
              <a:t>Caption copy goes here</a:t>
            </a:r>
            <a:endParaRPr lang="en-AU" dirty="0"/>
          </a:p>
        </p:txBody>
      </p:sp>
      <p:sp>
        <p:nvSpPr>
          <p:cNvPr id="13" name="Text Placeholder 8"/>
          <p:cNvSpPr>
            <a:spLocks noGrp="1"/>
          </p:cNvSpPr>
          <p:nvPr>
            <p:ph type="body" sz="quarter" idx="17" hasCustomPrompt="1"/>
          </p:nvPr>
        </p:nvSpPr>
        <p:spPr>
          <a:xfrm>
            <a:off x="250825" y="6143643"/>
            <a:ext cx="4392613" cy="165082"/>
          </a:xfrm>
        </p:spPr>
        <p:txBody>
          <a:bodyPr anchor="ctr">
            <a:noAutofit/>
          </a:bodyPr>
          <a:lstStyle>
            <a:lvl1pPr>
              <a:buNone/>
              <a:defRPr sz="800" b="0" baseline="0">
                <a:solidFill>
                  <a:schemeClr val="tx1"/>
                </a:solidFill>
              </a:defRPr>
            </a:lvl1pPr>
          </a:lstStyle>
          <a:p>
            <a:pPr lvl="0"/>
            <a:r>
              <a:rPr lang="en-US" dirty="0" smtClean="0"/>
              <a:t>SOURCE: XYZ</a:t>
            </a:r>
            <a:endParaRPr lang="en-AU" dirty="0"/>
          </a:p>
        </p:txBody>
      </p:sp>
      <p:sp>
        <p:nvSpPr>
          <p:cNvPr id="14" name="Chart Placeholder 13"/>
          <p:cNvSpPr>
            <a:spLocks noGrp="1"/>
          </p:cNvSpPr>
          <p:nvPr>
            <p:ph type="chart" sz="quarter" idx="18" hasCustomPrompt="1"/>
          </p:nvPr>
        </p:nvSpPr>
        <p:spPr>
          <a:xfrm>
            <a:off x="250825" y="1764139"/>
            <a:ext cx="4321175" cy="3950860"/>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a:lvl1pPr>
          </a:lstStyle>
          <a:p>
            <a:r>
              <a:rPr lang="en-AU" dirty="0" smtClean="0"/>
              <a:t>PLACE CHART HERE</a:t>
            </a:r>
          </a:p>
          <a:p>
            <a:endParaRPr lang="en-AU" dirty="0" smtClean="0"/>
          </a:p>
          <a:p>
            <a:endParaRPr lang="en-AU" dirty="0"/>
          </a:p>
        </p:txBody>
      </p:sp>
      <p:sp>
        <p:nvSpPr>
          <p:cNvPr id="11"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32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dirty="0"/>
          </a:p>
        </p:txBody>
      </p:sp>
      <p:sp>
        <p:nvSpPr>
          <p:cNvPr id="8" name="Picture Placeholder 7"/>
          <p:cNvSpPr>
            <a:spLocks noGrp="1"/>
          </p:cNvSpPr>
          <p:nvPr>
            <p:ph type="pic" sz="quarter" idx="14" hasCustomPrompt="1"/>
          </p:nvPr>
        </p:nvSpPr>
        <p:spPr>
          <a:xfrm>
            <a:off x="250826" y="1773238"/>
            <a:ext cx="8662988" cy="4679949"/>
          </a:xfrm>
        </p:spPr>
        <p:txBody>
          <a:bodyPr anchor="t"/>
          <a:lstStyle>
            <a:lvl1pPr marL="174625" marR="0" indent="-174625" algn="ctr" defTabSz="914400" rtl="0" eaLnBrk="1" fontAlgn="auto" latinLnBrk="0" hangingPunct="1">
              <a:lnSpc>
                <a:spcPct val="100000"/>
              </a:lnSpc>
              <a:spcBef>
                <a:spcPts val="500"/>
              </a:spcBef>
              <a:spcAft>
                <a:spcPts val="500"/>
              </a:spcAft>
              <a:buClr>
                <a:schemeClr val="accent1"/>
              </a:buClr>
              <a:buSzTx/>
              <a:buFont typeface="Arial" pitchFamily="34" charset="0"/>
              <a:buNone/>
              <a:tabLst/>
              <a:defRPr/>
            </a:lvl1pPr>
          </a:lstStyle>
          <a:p>
            <a:r>
              <a:rPr lang="en-AU" dirty="0" smtClean="0"/>
              <a:t>PLACE IMAGE HERE</a:t>
            </a:r>
          </a:p>
          <a:p>
            <a:endParaRPr lang="en-AU" dirty="0" smtClean="0"/>
          </a:p>
          <a:p>
            <a:endParaRPr lang="en-AU" dirty="0" smtClean="0"/>
          </a:p>
        </p:txBody>
      </p:sp>
      <p:sp>
        <p:nvSpPr>
          <p:cNvPr id="7"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32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a:t>
            </a:r>
            <a:endParaRPr lang="en-AU" dirty="0"/>
          </a:p>
        </p:txBody>
      </p:sp>
      <p:sp>
        <p:nvSpPr>
          <p:cNvPr id="3" name="Content Placeholder 2"/>
          <p:cNvSpPr>
            <a:spLocks noGrp="1"/>
          </p:cNvSpPr>
          <p:nvPr>
            <p:ph sz="half" idx="1"/>
          </p:nvPr>
        </p:nvSpPr>
        <p:spPr>
          <a:xfrm>
            <a:off x="250824" y="1773237"/>
            <a:ext cx="4321176" cy="4535487"/>
          </a:xfrm>
        </p:spPr>
        <p:txBody>
          <a:bodyPr>
            <a:normAutofit/>
          </a:bodyPr>
          <a:lstStyle>
            <a:lvl1pPr>
              <a:defRPr sz="2800"/>
            </a:lvl1pPr>
            <a:lvl2pPr>
              <a:defRPr sz="2400"/>
            </a:lvl2pPr>
            <a:lvl3pPr>
              <a:defRPr sz="1800"/>
            </a:lvl3pPr>
            <a:lvl4pPr>
              <a:defRPr sz="1800"/>
            </a:lvl4pPr>
            <a:lvl5pPr>
              <a:defRPr sz="1600"/>
            </a:lvl5pPr>
            <a:lvl6pP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3438" y="1773237"/>
            <a:ext cx="4270375" cy="4535487"/>
          </a:xfrm>
        </p:spPr>
        <p:txBody>
          <a:bodyPr>
            <a:normAutofit/>
          </a:bodyPr>
          <a:lstStyle>
            <a:lvl1pPr>
              <a:defRPr sz="2800"/>
            </a:lvl1pPr>
            <a:lvl2pPr>
              <a:defRPr sz="2400"/>
            </a:lvl2pPr>
            <a:lvl3pPr>
              <a:defRPr sz="1800"/>
            </a:lvl3pPr>
            <a:lvl4pPr>
              <a:defRPr sz="1800"/>
            </a:lvl4pPr>
            <a:lvl5pPr>
              <a:defRPr sz="1600"/>
            </a:lvl5pPr>
            <a:lvl6pPr>
              <a:defRPr sz="16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Slide Number Placeholder 6"/>
          <p:cNvSpPr>
            <a:spLocks noGrp="1"/>
          </p:cNvSpPr>
          <p:nvPr>
            <p:ph type="sldNum" sz="quarter" idx="12"/>
          </p:nvPr>
        </p:nvSpPr>
        <p:spPr/>
        <p:txBody>
          <a:bodyPr/>
          <a:lstStyle/>
          <a:p>
            <a:fld id="{5EB0718A-1B3D-42D2-9A2B-FB6CFA4B4E8D}" type="slidenum">
              <a:rPr lang="en-AU" smtClean="0"/>
              <a:pPr/>
              <a:t>‹#›</a:t>
            </a:fld>
            <a:endParaRPr lang="en-AU" dirty="0"/>
          </a:p>
        </p:txBody>
      </p:sp>
      <p:sp>
        <p:nvSpPr>
          <p:cNvPr id="9" name="Text Placeholder 8"/>
          <p:cNvSpPr>
            <a:spLocks noGrp="1"/>
          </p:cNvSpPr>
          <p:nvPr>
            <p:ph type="body" sz="quarter" idx="13" hasCustomPrompt="1"/>
          </p:nvPr>
        </p:nvSpPr>
        <p:spPr>
          <a:xfrm>
            <a:off x="250825" y="1268413"/>
            <a:ext cx="8662988" cy="485791"/>
          </a:xfrm>
        </p:spPr>
        <p:txBody>
          <a:bodyPr tIns="0" rIns="0" bIns="0" anchor="ctr">
            <a:normAutofit/>
          </a:bodyPr>
          <a:lstStyle>
            <a:lvl1pPr marL="0" indent="0">
              <a:lnSpc>
                <a:spcPts val="1800"/>
              </a:lnSpc>
              <a:spcBef>
                <a:spcPts val="0"/>
              </a:spcBef>
              <a:spcAft>
                <a:spcPts val="0"/>
              </a:spcAft>
              <a:buNone/>
              <a:defRPr sz="3200">
                <a:solidFill>
                  <a:schemeClr val="tx1"/>
                </a:solidFill>
              </a:defRPr>
            </a:lvl1pPr>
          </a:lstStyle>
          <a:p>
            <a:pPr lvl="0"/>
            <a:r>
              <a:rPr lang="en-US" dirty="0" smtClean="0"/>
              <a:t>SUB HEADING [1 line only]</a:t>
            </a:r>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a:t>
            </a:r>
            <a:endParaRPr lang="en-AU" dirty="0"/>
          </a:p>
        </p:txBody>
      </p:sp>
      <p:sp>
        <p:nvSpPr>
          <p:cNvPr id="5" name="Slide Number Placeholder 4"/>
          <p:cNvSpPr>
            <a:spLocks noGrp="1"/>
          </p:cNvSpPr>
          <p:nvPr>
            <p:ph type="sldNum" sz="quarter" idx="12"/>
          </p:nvPr>
        </p:nvSpPr>
        <p:spPr/>
        <p:txBody>
          <a:bodyPr/>
          <a:lstStyle/>
          <a:p>
            <a:fld id="{5EB0718A-1B3D-42D2-9A2B-FB6CFA4B4E8D}" type="slidenum">
              <a:rPr lang="en-AU" smtClean="0"/>
              <a:pPr/>
              <a:t>‹#›</a:t>
            </a:fld>
            <a:endParaRPr lang="en-A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0718A-1B3D-42D2-9A2B-FB6CFA4B4E8D}"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Title Slide">
    <p:spTree>
      <p:nvGrpSpPr>
        <p:cNvPr id="1" name=""/>
        <p:cNvGrpSpPr/>
        <p:nvPr/>
      </p:nvGrpSpPr>
      <p:grpSpPr>
        <a:xfrm>
          <a:off x="0" y="0"/>
          <a:ext cx="0" cy="0"/>
          <a:chOff x="0" y="0"/>
          <a:chExt cx="0" cy="0"/>
        </a:xfrm>
      </p:grpSpPr>
      <p:sp>
        <p:nvSpPr>
          <p:cNvPr id="19" name="Rectangle 18"/>
          <p:cNvSpPr/>
          <p:nvPr userDrawn="1"/>
        </p:nvSpPr>
        <p:spPr bwMode="white">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p:cNvSpPr/>
          <p:nvPr userDrawn="1"/>
        </p:nvSpPr>
        <p:spPr>
          <a:xfrm>
            <a:off x="1071538" y="0"/>
            <a:ext cx="8072462" cy="57864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1331912" y="285729"/>
            <a:ext cx="7704138" cy="1000132"/>
          </a:xfrm>
        </p:spPr>
        <p:txBody>
          <a:bodyPr>
            <a:normAutofit/>
          </a:bodyPr>
          <a:lstStyle>
            <a:lvl1pPr algn="l">
              <a:lnSpc>
                <a:spcPts val="3100"/>
              </a:lnSpc>
              <a:defRPr sz="4000" b="1" baseline="0">
                <a:solidFill>
                  <a:schemeClr val="tx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1331912" y="1285860"/>
            <a:ext cx="7704137"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3" name="Content Placeholder 25"/>
          <p:cNvSpPr>
            <a:spLocks noGrp="1"/>
          </p:cNvSpPr>
          <p:nvPr>
            <p:ph sz="quarter" idx="11" hasCustomPrompt="1"/>
          </p:nvPr>
        </p:nvSpPr>
        <p:spPr>
          <a:xfrm>
            <a:off x="3428992" y="5286388"/>
            <a:ext cx="5572133" cy="285752"/>
          </a:xfrm>
        </p:spPr>
        <p:txBody>
          <a:bodyPr lIns="0" tIns="0" rIns="0" bIns="0" anchor="t"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tx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20" name="Content Placeholder 25"/>
          <p:cNvSpPr>
            <a:spLocks noGrp="1"/>
          </p:cNvSpPr>
          <p:nvPr>
            <p:ph sz="quarter" idx="12" hasCustomPrompt="1"/>
          </p:nvPr>
        </p:nvSpPr>
        <p:spPr>
          <a:xfrm>
            <a:off x="3428992" y="5000636"/>
            <a:ext cx="5572133" cy="285752"/>
          </a:xfrm>
        </p:spPr>
        <p:txBody>
          <a:bodyPr lIns="0" tIns="0" rIns="0" bIns="0" anchor="b" anchorCtr="0">
            <a:noAutofit/>
          </a:bodyPr>
          <a:lstStyle>
            <a:lvl1pPr algn="r">
              <a:buNone/>
              <a:defRPr sz="1400" baseline="0">
                <a:solidFill>
                  <a:schemeClr val="tx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6" name="Rectangle 15"/>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p:cNvSpPr/>
          <p:nvPr userDrawn="1"/>
        </p:nvSpPr>
        <p:spPr>
          <a:xfrm flipH="1">
            <a:off x="261938" y="5715016"/>
            <a:ext cx="1612106" cy="789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1938" y="3719086"/>
            <a:ext cx="3113597" cy="27760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Title Slide + IMAGE">
    <p:spTree>
      <p:nvGrpSpPr>
        <p:cNvPr id="1" name=""/>
        <p:cNvGrpSpPr/>
        <p:nvPr/>
      </p:nvGrpSpPr>
      <p:grpSpPr>
        <a:xfrm>
          <a:off x="0" y="0"/>
          <a:ext cx="0" cy="0"/>
          <a:chOff x="0" y="0"/>
          <a:chExt cx="0" cy="0"/>
        </a:xfrm>
      </p:grpSpPr>
      <p:pic>
        <p:nvPicPr>
          <p:cNvPr id="12" name="Picture 11" descr="lecture_theatr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flipH="1">
            <a:off x="0" y="3357562"/>
            <a:ext cx="9144000" cy="3500438"/>
          </a:xfrm>
          <a:prstGeom prst="rect">
            <a:avLst/>
          </a:prstGeom>
        </p:spPr>
      </p:pic>
      <p:sp>
        <p:nvSpPr>
          <p:cNvPr id="8" name="Rectangle 7"/>
          <p:cNvSpPr/>
          <p:nvPr userDrawn="1"/>
        </p:nvSpPr>
        <p:spPr bwMode="invGray">
          <a:xfrm>
            <a:off x="0" y="0"/>
            <a:ext cx="914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285720" y="285729"/>
            <a:ext cx="8750330" cy="1000132"/>
          </a:xfrm>
        </p:spPr>
        <p:txBody>
          <a:bodyPr>
            <a:normAutofit/>
          </a:bodyPr>
          <a:lstStyle>
            <a:lvl1pPr algn="l">
              <a:lnSpc>
                <a:spcPts val="3100"/>
              </a:lnSpc>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285720" y="1285860"/>
            <a:ext cx="8750329"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9" name="Content Placeholder 25"/>
          <p:cNvSpPr>
            <a:spLocks noGrp="1"/>
          </p:cNvSpPr>
          <p:nvPr>
            <p:ph sz="quarter" idx="11" hasCustomPrompt="1"/>
          </p:nvPr>
        </p:nvSpPr>
        <p:spPr>
          <a:xfrm>
            <a:off x="250826" y="3000372"/>
            <a:ext cx="8750300" cy="285752"/>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20" name="Content Placeholder 25"/>
          <p:cNvSpPr>
            <a:spLocks noGrp="1"/>
          </p:cNvSpPr>
          <p:nvPr>
            <p:ph sz="quarter" idx="12" hasCustomPrompt="1"/>
          </p:nvPr>
        </p:nvSpPr>
        <p:spPr>
          <a:xfrm>
            <a:off x="250826" y="2714620"/>
            <a:ext cx="8750300"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3" name="Rectangle 12"/>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1356" y="4200304"/>
            <a:ext cx="2584180" cy="2304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ED Title Slide + IMAGE">
    <p:spTree>
      <p:nvGrpSpPr>
        <p:cNvPr id="1" name=""/>
        <p:cNvGrpSpPr/>
        <p:nvPr/>
      </p:nvGrpSpPr>
      <p:grpSpPr>
        <a:xfrm>
          <a:off x="0" y="0"/>
          <a:ext cx="0" cy="0"/>
          <a:chOff x="0" y="0"/>
          <a:chExt cx="0" cy="0"/>
        </a:xfrm>
      </p:grpSpPr>
      <p:pic>
        <p:nvPicPr>
          <p:cNvPr id="12" name="Picture 11" descr="lecture_theatr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flipH="1">
            <a:off x="0" y="3357562"/>
            <a:ext cx="9144000" cy="3500438"/>
          </a:xfrm>
          <a:prstGeom prst="rect">
            <a:avLst/>
          </a:prstGeom>
        </p:spPr>
      </p:pic>
      <p:sp>
        <p:nvSpPr>
          <p:cNvPr id="8" name="Rectangle 7"/>
          <p:cNvSpPr/>
          <p:nvPr userDrawn="1"/>
        </p:nvSpPr>
        <p:spPr bwMode="invGray">
          <a:xfrm>
            <a:off x="0" y="0"/>
            <a:ext cx="9144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285720" y="285729"/>
            <a:ext cx="8750330" cy="1000132"/>
          </a:xfrm>
        </p:spPr>
        <p:txBody>
          <a:bodyPr>
            <a:normAutofit/>
          </a:bodyPr>
          <a:lstStyle>
            <a:lvl1pPr algn="l">
              <a:lnSpc>
                <a:spcPts val="3100"/>
              </a:lnSpc>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285720" y="1285860"/>
            <a:ext cx="8750329"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9" name="Content Placeholder 25"/>
          <p:cNvSpPr>
            <a:spLocks noGrp="1"/>
          </p:cNvSpPr>
          <p:nvPr>
            <p:ph sz="quarter" idx="11" hasCustomPrompt="1"/>
          </p:nvPr>
        </p:nvSpPr>
        <p:spPr>
          <a:xfrm>
            <a:off x="250826" y="3000372"/>
            <a:ext cx="8750300" cy="285752"/>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20" name="Content Placeholder 25"/>
          <p:cNvSpPr>
            <a:spLocks noGrp="1"/>
          </p:cNvSpPr>
          <p:nvPr>
            <p:ph sz="quarter" idx="12" hasCustomPrompt="1"/>
          </p:nvPr>
        </p:nvSpPr>
        <p:spPr>
          <a:xfrm>
            <a:off x="250826" y="2714620"/>
            <a:ext cx="8750300"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Tree>
    <p:extLst>
      <p:ext uri="{BB962C8B-B14F-4D97-AF65-F5344CB8AC3E}">
        <p14:creationId xmlns:p14="http://schemas.microsoft.com/office/powerpoint/2010/main" val="64909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ELLOW Title Slide + IMAGE">
    <p:spTree>
      <p:nvGrpSpPr>
        <p:cNvPr id="1" name=""/>
        <p:cNvGrpSpPr/>
        <p:nvPr/>
      </p:nvGrpSpPr>
      <p:grpSpPr>
        <a:xfrm>
          <a:off x="0" y="0"/>
          <a:ext cx="0" cy="0"/>
          <a:chOff x="0" y="0"/>
          <a:chExt cx="0" cy="0"/>
        </a:xfrm>
      </p:grpSpPr>
      <p:pic>
        <p:nvPicPr>
          <p:cNvPr id="12" name="Picture 11" descr="quad copy.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flipH="1">
            <a:off x="0" y="3071810"/>
            <a:ext cx="9144000" cy="3786190"/>
          </a:xfrm>
          <a:prstGeom prst="rect">
            <a:avLst/>
          </a:prstGeom>
        </p:spPr>
      </p:pic>
      <p:sp>
        <p:nvSpPr>
          <p:cNvPr id="8" name="Rectangle 7"/>
          <p:cNvSpPr/>
          <p:nvPr userDrawn="1"/>
        </p:nvSpPr>
        <p:spPr bwMode="ltGray">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 name="Title 1"/>
          <p:cNvSpPr>
            <a:spLocks noGrp="1"/>
          </p:cNvSpPr>
          <p:nvPr>
            <p:ph type="ctrTitle" hasCustomPrompt="1"/>
          </p:nvPr>
        </p:nvSpPr>
        <p:spPr>
          <a:xfrm>
            <a:off x="285720" y="285729"/>
            <a:ext cx="8750330" cy="1000132"/>
          </a:xfrm>
        </p:spPr>
        <p:txBody>
          <a:bodyPr>
            <a:normAutofit/>
          </a:bodyPr>
          <a:lstStyle>
            <a:lvl1pPr algn="l">
              <a:lnSpc>
                <a:spcPts val="3100"/>
              </a:lnSpc>
              <a:defRPr sz="3600" b="0" baseline="0">
                <a:solidFill>
                  <a:schemeClr val="tx1"/>
                </a:solidFill>
              </a:defRPr>
            </a:lvl1pPr>
          </a:lstStyle>
          <a:p>
            <a:r>
              <a:rPr lang="en-AU" dirty="0" smtClean="0"/>
              <a:t>PRESENTATION TITLE HERE</a:t>
            </a:r>
            <a:endParaRPr lang="en-AU" dirty="0"/>
          </a:p>
        </p:txBody>
      </p:sp>
      <p:sp>
        <p:nvSpPr>
          <p:cNvPr id="3" name="Subtitle 2"/>
          <p:cNvSpPr>
            <a:spLocks noGrp="1"/>
          </p:cNvSpPr>
          <p:nvPr>
            <p:ph type="subTitle" idx="1" hasCustomPrompt="1"/>
          </p:nvPr>
        </p:nvSpPr>
        <p:spPr>
          <a:xfrm>
            <a:off x="285720" y="1285860"/>
            <a:ext cx="8750329"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5" name="Content Placeholder 25"/>
          <p:cNvSpPr>
            <a:spLocks noGrp="1"/>
          </p:cNvSpPr>
          <p:nvPr>
            <p:ph sz="quarter" idx="11" hasCustomPrompt="1"/>
          </p:nvPr>
        </p:nvSpPr>
        <p:spPr>
          <a:xfrm>
            <a:off x="250826" y="3000372"/>
            <a:ext cx="8750300" cy="285752"/>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tx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16" name="Content Placeholder 25"/>
          <p:cNvSpPr>
            <a:spLocks noGrp="1"/>
          </p:cNvSpPr>
          <p:nvPr>
            <p:ph sz="quarter" idx="12" hasCustomPrompt="1"/>
          </p:nvPr>
        </p:nvSpPr>
        <p:spPr>
          <a:xfrm>
            <a:off x="250826" y="2714620"/>
            <a:ext cx="8750300" cy="285752"/>
          </a:xfrm>
        </p:spPr>
        <p:txBody>
          <a:bodyPr lIns="0" tIns="0" rIns="0" bIns="0" anchor="b" anchorCtr="0">
            <a:noAutofit/>
          </a:bodyPr>
          <a:lstStyle>
            <a:lvl1pPr algn="r">
              <a:buNone/>
              <a:defRPr sz="1400" baseline="0">
                <a:solidFill>
                  <a:schemeClr val="tx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
        <p:nvSpPr>
          <p:cNvPr id="14" name="Rectangle 13"/>
          <p:cNvSpPr/>
          <p:nvPr userDrawn="1"/>
        </p:nvSpPr>
        <p:spPr bwMode="ltGray">
          <a:xfrm>
            <a:off x="1071536" y="4200304"/>
            <a:ext cx="2304000" cy="23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014" y="4200304"/>
            <a:ext cx="2649522" cy="236225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Title Slide + IMAGE">
    <p:spTree>
      <p:nvGrpSpPr>
        <p:cNvPr id="1" name=""/>
        <p:cNvGrpSpPr/>
        <p:nvPr/>
      </p:nvGrpSpPr>
      <p:grpSpPr>
        <a:xfrm>
          <a:off x="0" y="0"/>
          <a:ext cx="0" cy="0"/>
          <a:chOff x="0" y="0"/>
          <a:chExt cx="0" cy="0"/>
        </a:xfrm>
      </p:grpSpPr>
      <p:pic>
        <p:nvPicPr>
          <p:cNvPr id="12" name="Picture 11" descr="science_lab copy.jpg"/>
          <p:cNvPicPr>
            <a:picLocks noChangeAspect="1"/>
          </p:cNvPicPr>
          <p:nvPr userDrawn="1"/>
        </p:nvPicPr>
        <p:blipFill>
          <a:blip r:embed="rId2" cstate="print"/>
          <a:stretch>
            <a:fillRect/>
          </a:stretch>
        </p:blipFill>
        <p:spPr>
          <a:xfrm>
            <a:off x="0" y="3246859"/>
            <a:ext cx="9144000" cy="3611141"/>
          </a:xfrm>
          <a:prstGeom prst="rect">
            <a:avLst/>
          </a:prstGeom>
        </p:spPr>
      </p:pic>
      <p:sp>
        <p:nvSpPr>
          <p:cNvPr id="8" name="Rectangle 7"/>
          <p:cNvSpPr/>
          <p:nvPr userDrawn="1"/>
        </p:nvSpPr>
        <p:spPr bwMode="invGray">
          <a:xfrm>
            <a:off x="0" y="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 name="Title 1"/>
          <p:cNvSpPr>
            <a:spLocks noGrp="1"/>
          </p:cNvSpPr>
          <p:nvPr userDrawn="1">
            <p:ph type="ctrTitle" hasCustomPrompt="1"/>
          </p:nvPr>
        </p:nvSpPr>
        <p:spPr>
          <a:xfrm>
            <a:off x="285720" y="285729"/>
            <a:ext cx="8750330" cy="1000132"/>
          </a:xfrm>
        </p:spPr>
        <p:txBody>
          <a:bodyPr>
            <a:normAutofit/>
          </a:bodyPr>
          <a:lstStyle>
            <a:lvl1pPr algn="l">
              <a:lnSpc>
                <a:spcPts val="3100"/>
              </a:lnSpc>
              <a:defRPr sz="3600" b="0" baseline="0">
                <a:solidFill>
                  <a:schemeClr val="bg1"/>
                </a:solidFill>
              </a:defRPr>
            </a:lvl1pPr>
          </a:lstStyle>
          <a:p>
            <a:r>
              <a:rPr lang="en-AU" dirty="0" smtClean="0"/>
              <a:t>PRESENTATION TITLE HERE</a:t>
            </a:r>
            <a:endParaRPr lang="en-AU" dirty="0"/>
          </a:p>
        </p:txBody>
      </p:sp>
      <p:sp>
        <p:nvSpPr>
          <p:cNvPr id="3" name="Subtitle 2"/>
          <p:cNvSpPr>
            <a:spLocks noGrp="1"/>
          </p:cNvSpPr>
          <p:nvPr userDrawn="1">
            <p:ph type="subTitle" idx="1" hasCustomPrompt="1"/>
          </p:nvPr>
        </p:nvSpPr>
        <p:spPr>
          <a:xfrm>
            <a:off x="285720" y="1285860"/>
            <a:ext cx="8750329" cy="500066"/>
          </a:xfrm>
        </p:spPr>
        <p:txBody>
          <a:bodyPr vert="horz" lIns="91440" tIns="45720" rIns="91440" bIns="45720" rtlCol="0" anchor="ctr">
            <a:normAutofit/>
          </a:bodyPr>
          <a:lstStyle>
            <a:lvl1pPr marL="0" indent="0" algn="l" defTabSz="914400" rtl="0" eaLnBrk="1" latinLnBrk="0" hangingPunct="1">
              <a:spcBef>
                <a:spcPct val="0"/>
              </a:spcBef>
              <a:buNone/>
              <a:defRPr lang="en-AU" sz="2000" b="0" kern="1200" baseline="0" dirty="0" smtClean="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 Heading | Use Line Dividers To Separate Headings (Shift \)</a:t>
            </a:r>
            <a:endParaRPr lang="en-AU" dirty="0"/>
          </a:p>
        </p:txBody>
      </p:sp>
      <p:sp>
        <p:nvSpPr>
          <p:cNvPr id="14" name="Content Placeholder 25"/>
          <p:cNvSpPr>
            <a:spLocks noGrp="1"/>
          </p:cNvSpPr>
          <p:nvPr>
            <p:ph sz="quarter" idx="11" hasCustomPrompt="1"/>
          </p:nvPr>
        </p:nvSpPr>
        <p:spPr>
          <a:xfrm>
            <a:off x="250826" y="3000372"/>
            <a:ext cx="8750300" cy="285752"/>
          </a:xfrm>
        </p:spPr>
        <p:txBody>
          <a:bodyPr lIns="0" tIns="0" rIns="0" bIns="0" anchor="b" anchorCtr="0">
            <a:noAutofit/>
          </a:bodyPr>
          <a:lstStyle>
            <a:lvl1pPr marL="174625" marR="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sz="1400" baseline="0">
                <a:solidFill>
                  <a:schemeClr val="bg1"/>
                </a:solidFill>
              </a:defRPr>
            </a:lvl1pPr>
            <a:lvl2pPr algn="r">
              <a:buNone/>
              <a:defRPr/>
            </a:lvl2pPr>
            <a:lvl3pPr algn="r">
              <a:buNone/>
              <a:defRPr/>
            </a:lvl3pPr>
            <a:lvl4pPr algn="r">
              <a:buNone/>
              <a:defRPr/>
            </a:lvl4pPr>
            <a:lvl5pPr algn="r">
              <a:buNone/>
              <a:defRPr/>
            </a:lvl5pPr>
          </a:lstStyle>
          <a:p>
            <a:pPr marL="174625" marR="0" lvl="0" indent="-174625" algn="r" defTabSz="914400" rtl="0" eaLnBrk="1" fontAlgn="auto" latinLnBrk="0" hangingPunct="1">
              <a:lnSpc>
                <a:spcPct val="100000"/>
              </a:lnSpc>
              <a:spcBef>
                <a:spcPts val="500"/>
              </a:spcBef>
              <a:spcAft>
                <a:spcPts val="500"/>
              </a:spcAft>
              <a:buClr>
                <a:schemeClr val="accent1"/>
              </a:buClr>
              <a:buSzTx/>
              <a:buFont typeface="Arial" pitchFamily="34" charset="0"/>
              <a:buNone/>
              <a:tabLst/>
              <a:defRPr/>
            </a:pPr>
            <a:r>
              <a:rPr lang="en-US" dirty="0" smtClean="0"/>
              <a:t>UNIT OR PROGRAM NAME </a:t>
            </a:r>
            <a:r>
              <a:rPr lang="en-AU" dirty="0" smtClean="0"/>
              <a:t>(Use Line Dividers)</a:t>
            </a:r>
            <a:endParaRPr lang="en-US" dirty="0" smtClean="0"/>
          </a:p>
        </p:txBody>
      </p:sp>
      <p:sp>
        <p:nvSpPr>
          <p:cNvPr id="15" name="Content Placeholder 25"/>
          <p:cNvSpPr>
            <a:spLocks noGrp="1"/>
          </p:cNvSpPr>
          <p:nvPr>
            <p:ph sz="quarter" idx="12" hasCustomPrompt="1"/>
          </p:nvPr>
        </p:nvSpPr>
        <p:spPr>
          <a:xfrm>
            <a:off x="250826" y="2714620"/>
            <a:ext cx="8750300" cy="285752"/>
          </a:xfrm>
        </p:spPr>
        <p:txBody>
          <a:bodyPr lIns="0" tIns="0" rIns="0" bIns="0" anchor="b" anchorCtr="0">
            <a:noAutofit/>
          </a:bodyPr>
          <a:lstStyle>
            <a:lvl1pPr algn="r">
              <a:buNone/>
              <a:defRPr sz="1400" baseline="0">
                <a:solidFill>
                  <a:schemeClr val="bg1"/>
                </a:solidFill>
              </a:defRPr>
            </a:lvl1pPr>
            <a:lvl2pPr algn="r">
              <a:buNone/>
              <a:defRPr/>
            </a:lvl2pPr>
            <a:lvl3pPr algn="r">
              <a:buNone/>
              <a:defRPr/>
            </a:lvl3pPr>
            <a:lvl4pPr algn="r">
              <a:buNone/>
              <a:defRPr/>
            </a:lvl4pPr>
            <a:lvl5pPr algn="r">
              <a:buNone/>
              <a:defRPr/>
            </a:lvl5pPr>
          </a:lstStyle>
          <a:p>
            <a:pPr lvl="0"/>
            <a:r>
              <a:rPr lang="en-US" dirty="0" smtClean="0"/>
              <a:t>AUTHOR’S NAME | TITLE </a:t>
            </a:r>
            <a:r>
              <a:rPr lang="en-AU" dirty="0" smtClean="0"/>
              <a:t>(Use Line Dividers)</a:t>
            </a:r>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UE DIVIDER Slide">
    <p:spTree>
      <p:nvGrpSpPr>
        <p:cNvPr id="1" name=""/>
        <p:cNvGrpSpPr/>
        <p:nvPr/>
      </p:nvGrpSpPr>
      <p:grpSpPr>
        <a:xfrm>
          <a:off x="0" y="0"/>
          <a:ext cx="0" cy="0"/>
          <a:chOff x="0" y="0"/>
          <a:chExt cx="0" cy="0"/>
        </a:xfrm>
      </p:grpSpPr>
      <p:sp>
        <p:nvSpPr>
          <p:cNvPr id="8" name="Rectangle 7"/>
          <p:cNvSpPr/>
          <p:nvPr userDrawn="1"/>
        </p:nvSpPr>
        <p:spPr bwMode="lt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 name="Title 1"/>
          <p:cNvSpPr>
            <a:spLocks noGrp="1"/>
          </p:cNvSpPr>
          <p:nvPr userDrawn="1">
            <p:ph type="ctrTitle" hasCustomPrompt="1"/>
          </p:nvPr>
        </p:nvSpPr>
        <p:spPr bwMode="white">
          <a:xfrm>
            <a:off x="285719" y="1777496"/>
            <a:ext cx="7599393" cy="1080000"/>
          </a:xfrm>
        </p:spPr>
        <p:txBody>
          <a:bodyPr anchor="ctr">
            <a:normAutofit/>
          </a:bodyPr>
          <a:lstStyle>
            <a:lvl1pPr algn="l">
              <a:defRPr sz="2800" b="0" baseline="0">
                <a:solidFill>
                  <a:schemeClr val="bg1"/>
                </a:solidFill>
                <a:latin typeface="+mj-lt"/>
              </a:defRPr>
            </a:lvl1pPr>
          </a:lstStyle>
          <a:p>
            <a:r>
              <a:rPr lang="en-US" dirty="0" smtClean="0"/>
              <a:t>SECTION DIVIDER  [1 line only]</a:t>
            </a:r>
            <a:endParaRPr lang="en-AU" dirty="0"/>
          </a:p>
        </p:txBody>
      </p:sp>
      <p:sp>
        <p:nvSpPr>
          <p:cNvPr id="13" name="Text Placeholder 12"/>
          <p:cNvSpPr>
            <a:spLocks noGrp="1"/>
          </p:cNvSpPr>
          <p:nvPr userDrawn="1">
            <p:ph type="body" sz="quarter" idx="11" hasCustomPrompt="1"/>
          </p:nvPr>
        </p:nvSpPr>
        <p:spPr bwMode="white">
          <a:xfrm>
            <a:off x="7893038" y="1777495"/>
            <a:ext cx="1143012" cy="1080000"/>
          </a:xfrm>
        </p:spPr>
        <p:txBody>
          <a:bodyPr anchor="ctr"/>
          <a:lstStyle>
            <a:lvl1pPr algn="r">
              <a:buNone/>
              <a:defRPr sz="4000" b="1">
                <a:solidFill>
                  <a:schemeClr val="bg1"/>
                </a:solidFill>
                <a:latin typeface="+mj-lt"/>
              </a:defRPr>
            </a:lvl1pPr>
          </a:lstStyle>
          <a:p>
            <a:pPr lvl="0"/>
            <a:r>
              <a:rPr lang="en-US" dirty="0" smtClean="0"/>
              <a:t>#</a:t>
            </a:r>
            <a:endParaRPr lang="en-AU" dirty="0"/>
          </a:p>
        </p:txBody>
      </p:sp>
      <p:sp>
        <p:nvSpPr>
          <p:cNvPr id="17" name="Text Placeholder 16"/>
          <p:cNvSpPr>
            <a:spLocks noGrp="1"/>
          </p:cNvSpPr>
          <p:nvPr>
            <p:ph type="body" sz="quarter" idx="13" hasCustomPrompt="1"/>
          </p:nvPr>
        </p:nvSpPr>
        <p:spPr bwMode="hidden">
          <a:xfrm>
            <a:off x="7893038" y="2857496"/>
            <a:ext cx="1144800" cy="142875"/>
          </a:xfrm>
        </p:spPr>
        <p:txBody>
          <a:bodyPr>
            <a:noAutofit/>
          </a:bodyPr>
          <a:lstStyle>
            <a:lvl1pPr algn="ctr">
              <a:buNone/>
              <a:defRPr sz="700" baseline="0">
                <a:solidFill>
                  <a:schemeClr val="bg1"/>
                </a:solidFill>
              </a:defRPr>
            </a:lvl1pPr>
          </a:lstStyle>
          <a:p>
            <a:pPr lvl="0"/>
            <a:r>
              <a:rPr lang="en-US" dirty="0" smtClean="0"/>
              <a:t>Enter section number</a:t>
            </a:r>
            <a:endParaRPr lang="en-AU" dirty="0"/>
          </a:p>
        </p:txBody>
      </p:sp>
      <p:sp>
        <p:nvSpPr>
          <p:cNvPr id="32" name="Rectangle 31"/>
          <p:cNvSpPr/>
          <p:nvPr userDrawn="1"/>
        </p:nvSpPr>
        <p:spPr bwMode="white">
          <a:xfrm flipH="1">
            <a:off x="0" y="5882207"/>
            <a:ext cx="9144001" cy="114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16658" y="5225846"/>
            <a:ext cx="1546119" cy="137848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UE DIVIDER Slide">
    <p:spTree>
      <p:nvGrpSpPr>
        <p:cNvPr id="1" name=""/>
        <p:cNvGrpSpPr/>
        <p:nvPr/>
      </p:nvGrpSpPr>
      <p:grpSpPr>
        <a:xfrm>
          <a:off x="0" y="0"/>
          <a:ext cx="0" cy="0"/>
          <a:chOff x="0" y="0"/>
          <a:chExt cx="0" cy="0"/>
        </a:xfrm>
      </p:grpSpPr>
      <p:sp>
        <p:nvSpPr>
          <p:cNvPr id="8" name="Rectangle 7"/>
          <p:cNvSpPr/>
          <p:nvPr userDrawn="1"/>
        </p:nvSpPr>
        <p:spPr bwMode="ltGray">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 name="Title 1"/>
          <p:cNvSpPr>
            <a:spLocks noGrp="1"/>
          </p:cNvSpPr>
          <p:nvPr userDrawn="1">
            <p:ph type="ctrTitle" hasCustomPrompt="1"/>
          </p:nvPr>
        </p:nvSpPr>
        <p:spPr bwMode="black">
          <a:xfrm>
            <a:off x="285720" y="1777496"/>
            <a:ext cx="7599393" cy="1080000"/>
          </a:xfrm>
        </p:spPr>
        <p:txBody>
          <a:bodyPr anchor="ctr">
            <a:normAutofit/>
          </a:bodyPr>
          <a:lstStyle>
            <a:lvl1pPr algn="l">
              <a:defRPr sz="2800" b="0" baseline="0">
                <a:solidFill>
                  <a:schemeClr val="tx1"/>
                </a:solidFill>
                <a:latin typeface="+mj-lt"/>
              </a:defRPr>
            </a:lvl1pPr>
          </a:lstStyle>
          <a:p>
            <a:r>
              <a:rPr lang="en-US" dirty="0" smtClean="0"/>
              <a:t>SECTION DIVIDER  [1 line only]</a:t>
            </a:r>
            <a:endParaRPr lang="en-AU" dirty="0"/>
          </a:p>
        </p:txBody>
      </p:sp>
      <p:sp>
        <p:nvSpPr>
          <p:cNvPr id="13" name="Text Placeholder 12"/>
          <p:cNvSpPr>
            <a:spLocks noGrp="1"/>
          </p:cNvSpPr>
          <p:nvPr userDrawn="1">
            <p:ph type="body" sz="quarter" idx="11" hasCustomPrompt="1"/>
          </p:nvPr>
        </p:nvSpPr>
        <p:spPr bwMode="black">
          <a:xfrm>
            <a:off x="7893038" y="1777495"/>
            <a:ext cx="1143012" cy="1080000"/>
          </a:xfrm>
        </p:spPr>
        <p:txBody>
          <a:bodyPr anchor="ctr"/>
          <a:lstStyle>
            <a:lvl1pPr algn="r">
              <a:buNone/>
              <a:defRPr sz="4000" b="1">
                <a:solidFill>
                  <a:schemeClr val="tx1"/>
                </a:solidFill>
                <a:latin typeface="+mj-lt"/>
              </a:defRPr>
            </a:lvl1pPr>
          </a:lstStyle>
          <a:p>
            <a:pPr lvl="0"/>
            <a:r>
              <a:rPr lang="en-US" dirty="0" smtClean="0"/>
              <a:t>#</a:t>
            </a:r>
            <a:endParaRPr lang="en-AU" dirty="0"/>
          </a:p>
        </p:txBody>
      </p:sp>
      <p:sp>
        <p:nvSpPr>
          <p:cNvPr id="12" name="Rectangle 11"/>
          <p:cNvSpPr/>
          <p:nvPr userDrawn="1"/>
        </p:nvSpPr>
        <p:spPr bwMode="white">
          <a:xfrm flipH="1">
            <a:off x="-5" y="5715016"/>
            <a:ext cx="9144001" cy="114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 Placeholder 16"/>
          <p:cNvSpPr>
            <a:spLocks noGrp="1"/>
          </p:cNvSpPr>
          <p:nvPr userDrawn="1">
            <p:ph type="body" sz="quarter" idx="13" hasCustomPrompt="1"/>
          </p:nvPr>
        </p:nvSpPr>
        <p:spPr bwMode="hidden">
          <a:xfrm>
            <a:off x="7893038" y="2857496"/>
            <a:ext cx="1144800" cy="142875"/>
          </a:xfrm>
        </p:spPr>
        <p:txBody>
          <a:bodyPr>
            <a:noAutofit/>
          </a:bodyPr>
          <a:lstStyle>
            <a:lvl1pPr algn="ctr">
              <a:buNone/>
              <a:defRPr sz="700" baseline="0">
                <a:solidFill>
                  <a:schemeClr val="tx1"/>
                </a:solidFill>
              </a:defRPr>
            </a:lvl1pPr>
          </a:lstStyle>
          <a:p>
            <a:pPr lvl="0"/>
            <a:r>
              <a:rPr lang="en-US" dirty="0" smtClean="0"/>
              <a:t>Enter section number</a:t>
            </a:r>
            <a:endParaRPr lang="en-AU"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3609" y="5406634"/>
            <a:ext cx="1043608" cy="61676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aseline="0"/>
            </a:lvl1pPr>
          </a:lstStyle>
          <a:p>
            <a:r>
              <a:rPr lang="en-US" dirty="0" smtClean="0"/>
              <a:t>SLIDE TITLE, FONT IN ARIAL</a:t>
            </a:r>
            <a:endParaRPr lang="en-AU" dirty="0"/>
          </a:p>
        </p:txBody>
      </p:sp>
      <p:sp>
        <p:nvSpPr>
          <p:cNvPr id="3" name="Content Placeholder 2"/>
          <p:cNvSpPr>
            <a:spLocks noGrp="1"/>
          </p:cNvSpPr>
          <p:nvPr>
            <p:ph idx="1"/>
          </p:nvPr>
        </p:nvSpPr>
        <p:spPr>
          <a:xfrm>
            <a:off x="251520" y="1340768"/>
            <a:ext cx="8662989" cy="5040560"/>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36712" y="79333"/>
            <a:ext cx="1214373" cy="108270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bwMode="invGray">
          <a:xfrm flipH="1">
            <a:off x="928662" y="260351"/>
            <a:ext cx="8001056" cy="954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1857356" y="428604"/>
            <a:ext cx="7056457" cy="633417"/>
          </a:xfrm>
          <a:prstGeom prst="rect">
            <a:avLst/>
          </a:prstGeom>
        </p:spPr>
        <p:txBody>
          <a:bodyPr vert="horz" lIns="91440" tIns="45720" rIns="91440" bIns="45720" rtlCol="0" anchor="b" anchorCtr="0">
            <a:noAutofit/>
          </a:bodyPr>
          <a:lstStyle/>
          <a:p>
            <a:r>
              <a:rPr lang="en-US" dirty="0" smtClean="0"/>
              <a:t>SLIDE TITLE, FONT IN ARIAL </a:t>
            </a:r>
            <a:endParaRPr lang="en-AU" dirty="0"/>
          </a:p>
        </p:txBody>
      </p:sp>
      <p:sp>
        <p:nvSpPr>
          <p:cNvPr id="3" name="Text Placeholder 2"/>
          <p:cNvSpPr>
            <a:spLocks noGrp="1"/>
          </p:cNvSpPr>
          <p:nvPr>
            <p:ph type="body" idx="1"/>
          </p:nvPr>
        </p:nvSpPr>
        <p:spPr>
          <a:xfrm>
            <a:off x="250824" y="1357297"/>
            <a:ext cx="8662989" cy="4880015"/>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userDrawn="1">
            <p:ph type="sldNum" sz="quarter" idx="4"/>
          </p:nvPr>
        </p:nvSpPr>
        <p:spPr>
          <a:xfrm>
            <a:off x="8664605" y="6586742"/>
            <a:ext cx="249208" cy="214314"/>
          </a:xfrm>
          <a:prstGeom prst="rect">
            <a:avLst/>
          </a:prstGeom>
        </p:spPr>
        <p:txBody>
          <a:bodyPr vert="horz" lIns="0" tIns="0" rIns="0" bIns="0" rtlCol="0" anchor="ctr"/>
          <a:lstStyle>
            <a:lvl1pPr algn="r">
              <a:defRPr lang="en-AU" sz="900" kern="1200" smtClean="0">
                <a:solidFill>
                  <a:schemeClr val="accent1"/>
                </a:solidFill>
                <a:latin typeface="+mn-lt"/>
                <a:ea typeface="+mn-ea"/>
                <a:cs typeface="+mn-cs"/>
              </a:defRPr>
            </a:lvl1pPr>
          </a:lstStyle>
          <a:p>
            <a:fld id="{5EB0718A-1B3D-42D2-9A2B-FB6CFA4B4E8D}" type="slidenum">
              <a:rPr lang="en-AU" smtClean="0"/>
              <a:pPr/>
              <a:t>‹#›</a:t>
            </a:fld>
            <a:endParaRPr lang="en-AU" dirty="0"/>
          </a:p>
        </p:txBody>
      </p:sp>
      <p:cxnSp>
        <p:nvCxnSpPr>
          <p:cNvPr id="24" name="Straight Connector 23"/>
          <p:cNvCxnSpPr/>
          <p:nvPr userDrawn="1"/>
        </p:nvCxnSpPr>
        <p:spPr>
          <a:xfrm>
            <a:off x="250825" y="6575651"/>
            <a:ext cx="867889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79512" y="260648"/>
            <a:ext cx="1627114" cy="961612"/>
          </a:xfrm>
          <a:prstGeom prst="rect">
            <a:avLst/>
          </a:prstGeom>
          <a:ln>
            <a:solidFill>
              <a:schemeClr val="bg1"/>
            </a:solidFill>
          </a:ln>
        </p:spPr>
      </p:pic>
    </p:spTree>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77" r:id="rId4"/>
    <p:sldLayoutId id="2147483662" r:id="rId5"/>
    <p:sldLayoutId id="2147483663" r:id="rId6"/>
    <p:sldLayoutId id="2147483676" r:id="rId7"/>
    <p:sldLayoutId id="2147483675" r:id="rId8"/>
    <p:sldLayoutId id="2147483650" r:id="rId9"/>
    <p:sldLayoutId id="2147483669" r:id="rId10"/>
    <p:sldLayoutId id="2147483670" r:id="rId11"/>
    <p:sldLayoutId id="2147483671" r:id="rId12"/>
    <p:sldLayoutId id="2147483672" r:id="rId13"/>
    <p:sldLayoutId id="2147483652" r:id="rId14"/>
    <p:sldLayoutId id="2147483654" r:id="rId15"/>
    <p:sldLayoutId id="2147483655" r:id="rId16"/>
  </p:sldLayoutIdLst>
  <p:hf hdr="0" ftr="0" dt="0"/>
  <p:txStyles>
    <p:titleStyle>
      <a:lvl1pPr algn="r" defTabSz="914400" rtl="0" eaLnBrk="1" latinLnBrk="0" hangingPunct="1">
        <a:lnSpc>
          <a:spcPts val="2500"/>
        </a:lnSpc>
        <a:spcBef>
          <a:spcPct val="0"/>
        </a:spcBef>
        <a:buNone/>
        <a:defRPr sz="3600" b="1" kern="1200" baseline="0">
          <a:solidFill>
            <a:schemeClr val="bg1"/>
          </a:solidFill>
          <a:latin typeface="+mj-lt"/>
          <a:ea typeface="+mj-ea"/>
          <a:cs typeface="+mj-cs"/>
        </a:defRPr>
      </a:lvl1pPr>
    </p:titleStyle>
    <p:bodyStyle>
      <a:lvl1pPr marL="174625" indent="-174625" algn="l" defTabSz="914400" rtl="0" eaLnBrk="1" latinLnBrk="0" hangingPunct="1">
        <a:spcBef>
          <a:spcPts val="500"/>
        </a:spcBef>
        <a:spcAft>
          <a:spcPts val="500"/>
        </a:spcAft>
        <a:buClr>
          <a:schemeClr val="accent1"/>
        </a:buClr>
        <a:buFont typeface="Arial" pitchFamily="34" charset="0"/>
        <a:buChar char="›"/>
        <a:defRPr lang="en-US" sz="3200" b="1" kern="1200" dirty="0" smtClean="0">
          <a:solidFill>
            <a:schemeClr val="tx1"/>
          </a:solidFill>
          <a:latin typeface="+mn-lt"/>
          <a:ea typeface="+mn-ea"/>
          <a:cs typeface="+mn-cs"/>
        </a:defRPr>
      </a:lvl1pPr>
      <a:lvl2pPr marL="361950" indent="-184150" algn="l" defTabSz="914400" rtl="0" eaLnBrk="1" latinLnBrk="0" hangingPunct="1">
        <a:spcBef>
          <a:spcPts val="500"/>
        </a:spcBef>
        <a:spcAft>
          <a:spcPts val="500"/>
        </a:spcAft>
        <a:buClr>
          <a:schemeClr val="accent1"/>
        </a:buClr>
        <a:buFont typeface="Arial" pitchFamily="34" charset="0"/>
        <a:buChar char="-"/>
        <a:defRPr lang="en-US" sz="2800" kern="1200" dirty="0" smtClean="0">
          <a:solidFill>
            <a:schemeClr val="tx1"/>
          </a:solidFill>
          <a:latin typeface="+mn-lt"/>
          <a:ea typeface="+mn-ea"/>
          <a:cs typeface="+mn-cs"/>
        </a:defRPr>
      </a:lvl2pPr>
      <a:lvl3pPr marL="539750" indent="-177800" algn="l" defTabSz="914400" rtl="0" eaLnBrk="1" latinLnBrk="0" hangingPunct="1">
        <a:spcBef>
          <a:spcPts val="500"/>
        </a:spcBef>
        <a:spcAft>
          <a:spcPts val="500"/>
        </a:spcAft>
        <a:buClr>
          <a:schemeClr val="accent1"/>
        </a:buClr>
        <a:buFont typeface="Arial" pitchFamily="34" charset="0"/>
        <a:buChar char="-"/>
        <a:defRPr lang="en-US" sz="2400" kern="1200" dirty="0" smtClean="0">
          <a:solidFill>
            <a:schemeClr val="tx1"/>
          </a:solidFill>
          <a:latin typeface="+mn-lt"/>
          <a:ea typeface="+mn-ea"/>
          <a:cs typeface="+mn-cs"/>
        </a:defRPr>
      </a:lvl3pPr>
      <a:lvl4pPr marL="717550" indent="-177800" algn="l" defTabSz="914400" rtl="0" eaLnBrk="1" latinLnBrk="0" hangingPunct="1">
        <a:spcBef>
          <a:spcPts val="500"/>
        </a:spcBef>
        <a:spcAft>
          <a:spcPts val="500"/>
        </a:spcAft>
        <a:buClr>
          <a:schemeClr val="accent1"/>
        </a:buClr>
        <a:buFont typeface="Arial" pitchFamily="34" charset="0"/>
        <a:buChar char="-"/>
        <a:defRPr lang="en-US" sz="1800" kern="1200" dirty="0" smtClean="0">
          <a:solidFill>
            <a:schemeClr val="tx1"/>
          </a:solidFill>
          <a:latin typeface="+mn-lt"/>
          <a:ea typeface="+mn-ea"/>
          <a:cs typeface="+mn-cs"/>
        </a:defRPr>
      </a:lvl4pPr>
      <a:lvl5pPr marL="895350" indent="-177800" algn="l" defTabSz="914400" rtl="0" eaLnBrk="1" latinLnBrk="0" hangingPunct="1">
        <a:spcBef>
          <a:spcPts val="500"/>
        </a:spcBef>
        <a:spcAft>
          <a:spcPts val="500"/>
        </a:spcAft>
        <a:buClr>
          <a:schemeClr val="accent1"/>
        </a:buClr>
        <a:buFont typeface="Arial" pitchFamily="34" charset="0"/>
        <a:buChar char="•"/>
        <a:defRPr lang="en-AU" sz="1600" kern="1200" dirty="0" smtClean="0">
          <a:solidFill>
            <a:schemeClr val="tx1"/>
          </a:solidFill>
          <a:latin typeface="+mn-lt"/>
          <a:ea typeface="+mn-ea"/>
          <a:cs typeface="+mn-cs"/>
        </a:defRPr>
      </a:lvl5pPr>
      <a:lvl6pPr marL="1074738" indent="-174625"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2.jpeg"/><Relationship Id="rId1" Type="http://schemas.openxmlformats.org/officeDocument/2006/relationships/tags" Target="../tags/tag1.xml"/><Relationship Id="rId2"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9.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6632"/>
            <a:ext cx="8750330" cy="504056"/>
          </a:xfrm>
        </p:spPr>
        <p:txBody>
          <a:bodyPr>
            <a:noAutofit/>
          </a:bodyPr>
          <a:lstStyle/>
          <a:p>
            <a:r>
              <a:rPr lang="en-AU" b="1" dirty="0" smtClean="0"/>
              <a:t>Clinical classrooms:</a:t>
            </a:r>
            <a:endParaRPr lang="en-AU" b="1" dirty="0"/>
          </a:p>
        </p:txBody>
      </p:sp>
      <p:sp>
        <p:nvSpPr>
          <p:cNvPr id="12" name="Subtitle 11"/>
          <p:cNvSpPr>
            <a:spLocks noGrp="1"/>
          </p:cNvSpPr>
          <p:nvPr>
            <p:ph type="subTitle" idx="1"/>
          </p:nvPr>
        </p:nvSpPr>
        <p:spPr>
          <a:xfrm>
            <a:off x="251520" y="696686"/>
            <a:ext cx="8750329" cy="500066"/>
          </a:xfrm>
        </p:spPr>
        <p:txBody>
          <a:bodyPr>
            <a:noAutofit/>
          </a:bodyPr>
          <a:lstStyle/>
          <a:p>
            <a:r>
              <a:rPr lang="en-AU" sz="2800" b="1" dirty="0"/>
              <a:t>reflections on the choice of technologies when creating a new blended learning experience</a:t>
            </a:r>
            <a:endParaRPr lang="en-AU" sz="2800" i="1" dirty="0"/>
          </a:p>
        </p:txBody>
      </p:sp>
      <p:sp>
        <p:nvSpPr>
          <p:cNvPr id="3" name="Content Placeholder 2"/>
          <p:cNvSpPr>
            <a:spLocks noGrp="1"/>
          </p:cNvSpPr>
          <p:nvPr>
            <p:ph sz="quarter" idx="11"/>
          </p:nvPr>
        </p:nvSpPr>
        <p:spPr/>
        <p:txBody>
          <a:bodyPr>
            <a:normAutofit fontScale="40000" lnSpcReduction="20000"/>
          </a:bodyPr>
          <a:lstStyle/>
          <a:p>
            <a:pPr marL="514350" indent="-514350">
              <a:lnSpc>
                <a:spcPct val="150000"/>
              </a:lnSpc>
              <a:buFont typeface="+mj-lt"/>
              <a:buAutoNum type="arabicPeriod"/>
            </a:pPr>
            <a:endParaRPr lang="en-AU" sz="2800" dirty="0" smtClean="0"/>
          </a:p>
          <a:p>
            <a:pPr marL="514350" indent="-514350">
              <a:lnSpc>
                <a:spcPct val="150000"/>
              </a:lnSpc>
              <a:buFont typeface="+mj-lt"/>
              <a:buAutoNum type="arabicPeriod"/>
            </a:pPr>
            <a:endParaRPr lang="en-AU" sz="2800" dirty="0" smtClean="0"/>
          </a:p>
        </p:txBody>
      </p:sp>
      <p:sp>
        <p:nvSpPr>
          <p:cNvPr id="13" name="Content Placeholder 12"/>
          <p:cNvSpPr>
            <a:spLocks noGrp="1"/>
          </p:cNvSpPr>
          <p:nvPr>
            <p:ph sz="quarter" idx="12"/>
          </p:nvPr>
        </p:nvSpPr>
        <p:spPr>
          <a:xfrm>
            <a:off x="179512" y="2996952"/>
            <a:ext cx="8750300" cy="285752"/>
          </a:xfrm>
        </p:spPr>
        <p:txBody>
          <a:bodyPr/>
          <a:lstStyle/>
          <a:p>
            <a:pPr algn="ctr">
              <a:spcBef>
                <a:spcPts val="0"/>
              </a:spcBef>
              <a:spcAft>
                <a:spcPts val="0"/>
              </a:spcAft>
            </a:pPr>
            <a:r>
              <a:rPr lang="en-US" sz="1800" dirty="0" err="1" smtClean="0"/>
              <a:t>Dr</a:t>
            </a:r>
            <a:r>
              <a:rPr lang="en-US" sz="1800" dirty="0" smtClean="0"/>
              <a:t> Bronwen Dalziel </a:t>
            </a:r>
            <a:r>
              <a:rPr lang="en-US" sz="1800" dirty="0" smtClean="0">
                <a:latin typeface="Wingdings"/>
                <a:ea typeface="Wingdings"/>
                <a:cs typeface="Wingdings"/>
                <a:sym typeface="Wingdings"/>
              </a:rPr>
              <a:t></a:t>
            </a:r>
            <a:r>
              <a:rPr lang="en-US" sz="1800" dirty="0" smtClean="0"/>
              <a:t> Prof Iain </a:t>
            </a:r>
            <a:r>
              <a:rPr lang="en-US" sz="1800" dirty="0" err="1" smtClean="0"/>
              <a:t>Gosbell</a:t>
            </a:r>
            <a:r>
              <a:rPr lang="en-US" sz="1800" dirty="0" smtClean="0"/>
              <a:t>  </a:t>
            </a:r>
            <a:r>
              <a:rPr lang="en-US" sz="1800" dirty="0" smtClean="0">
                <a:latin typeface="Wingdings"/>
                <a:ea typeface="Wingdings"/>
                <a:cs typeface="Wingdings"/>
                <a:sym typeface="Wingdings"/>
              </a:rPr>
              <a:t> </a:t>
            </a:r>
            <a:r>
              <a:rPr lang="en-US" sz="1800" dirty="0" err="1" smtClean="0"/>
              <a:t>Dr</a:t>
            </a:r>
            <a:r>
              <a:rPr lang="en-US" sz="1800" dirty="0" smtClean="0"/>
              <a:t> Slade Jensen </a:t>
            </a:r>
            <a:r>
              <a:rPr lang="en-US" sz="1800" dirty="0" smtClean="0">
                <a:latin typeface="Wingdings"/>
                <a:ea typeface="Wingdings"/>
                <a:cs typeface="Wingdings"/>
                <a:sym typeface="Wingdings"/>
              </a:rPr>
              <a:t></a:t>
            </a:r>
            <a:r>
              <a:rPr lang="en-US" sz="1800" dirty="0" smtClean="0"/>
              <a:t> </a:t>
            </a:r>
            <a:r>
              <a:rPr lang="en-US" sz="1800" dirty="0" err="1" smtClean="0"/>
              <a:t>Dr</a:t>
            </a:r>
            <a:r>
              <a:rPr lang="en-US" sz="1800" dirty="0" smtClean="0"/>
              <a:t> </a:t>
            </a:r>
            <a:r>
              <a:rPr lang="en-US" sz="1800" dirty="0" err="1" smtClean="0"/>
              <a:t>Björn</a:t>
            </a:r>
            <a:r>
              <a:rPr lang="en-US" sz="1800" dirty="0" smtClean="0"/>
              <a:t> </a:t>
            </a:r>
            <a:r>
              <a:rPr lang="en-US" sz="1800" dirty="0" err="1" smtClean="0"/>
              <a:t>Espidido</a:t>
            </a:r>
            <a:endParaRPr lang="en-US" sz="1800" dirty="0" smtClean="0"/>
          </a:p>
          <a:p>
            <a:pPr>
              <a:spcBef>
                <a:spcPts val="0"/>
              </a:spcBef>
              <a:spcAft>
                <a:spcPts val="0"/>
              </a:spcAft>
            </a:pPr>
            <a:endParaRPr lang="en-US" sz="2000" dirty="0" smtClean="0"/>
          </a:p>
          <a:p>
            <a:pPr>
              <a:spcBef>
                <a:spcPts val="0"/>
              </a:spcBef>
              <a:spcAft>
                <a:spcPts val="0"/>
              </a:spcAft>
            </a:pPr>
            <a:r>
              <a:rPr lang="en-US" sz="2000" dirty="0" smtClean="0"/>
              <a:t>School of Medicine </a:t>
            </a:r>
            <a:r>
              <a:rPr lang="en-US" sz="2000" dirty="0" smtClean="0">
                <a:latin typeface="Wingdings"/>
                <a:ea typeface="Wingdings"/>
                <a:cs typeface="Wingdings"/>
                <a:sym typeface="Wingdings"/>
              </a:rPr>
              <a:t></a:t>
            </a:r>
            <a:r>
              <a:rPr lang="en-US" sz="2000" dirty="0" smtClean="0"/>
              <a:t> University of Western Sydney</a:t>
            </a:r>
          </a:p>
        </p:txBody>
      </p:sp>
      <p:sp>
        <p:nvSpPr>
          <p:cNvPr id="4" name="Slide Number Placeholder 3"/>
          <p:cNvSpPr>
            <a:spLocks noGrp="1"/>
          </p:cNvSpPr>
          <p:nvPr>
            <p:ph type="sldNum" sz="quarter" idx="4294967295"/>
          </p:nvPr>
        </p:nvSpPr>
        <p:spPr>
          <a:xfrm>
            <a:off x="8894763" y="6586538"/>
            <a:ext cx="249237" cy="214312"/>
          </a:xfrm>
        </p:spPr>
        <p:txBody>
          <a:bodyPr/>
          <a:lstStyle/>
          <a:p>
            <a:fld id="{5EB0718A-1B3D-42D2-9A2B-FB6CFA4B4E8D}" type="slidenum">
              <a:rPr lang="en-AU" smtClean="0"/>
              <a:pPr/>
              <a:t>1</a:t>
            </a:fld>
            <a:endParaRPr lang="en-AU" dirty="0"/>
          </a:p>
        </p:txBody>
      </p:sp>
    </p:spTree>
    <p:extLst>
      <p:ext uri="{BB962C8B-B14F-4D97-AF65-F5344CB8AC3E}">
        <p14:creationId xmlns:p14="http://schemas.microsoft.com/office/powerpoint/2010/main" val="19147006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TECHNOLOGY</a:t>
            </a:r>
            <a:endParaRPr lang="en-AU" sz="2800" dirty="0"/>
          </a:p>
        </p:txBody>
      </p:sp>
      <p:sp>
        <p:nvSpPr>
          <p:cNvPr id="8" name="Content Placeholder 7"/>
          <p:cNvSpPr>
            <a:spLocks noGrp="1"/>
          </p:cNvSpPr>
          <p:nvPr>
            <p:ph idx="1"/>
          </p:nvPr>
        </p:nvSpPr>
        <p:spPr/>
        <p:txBody>
          <a:bodyPr>
            <a:noAutofit/>
          </a:bodyPr>
          <a:lstStyle/>
          <a:p>
            <a:pPr marL="365125" lvl="2" indent="0">
              <a:spcAft>
                <a:spcPts val="0"/>
              </a:spcAft>
              <a:buNone/>
            </a:pPr>
            <a:r>
              <a:rPr lang="en-US" dirty="0" smtClean="0"/>
              <a:t>1) </a:t>
            </a:r>
            <a:r>
              <a:rPr lang="en-AU" dirty="0" err="1"/>
              <a:t>Camtasia</a:t>
            </a:r>
            <a:r>
              <a:rPr lang="en-AU" baseline="30000" dirty="0"/>
              <a:t>®</a:t>
            </a:r>
            <a:r>
              <a:rPr lang="en-AU" dirty="0"/>
              <a:t> </a:t>
            </a:r>
            <a:r>
              <a:rPr lang="en-US" dirty="0" smtClean="0"/>
              <a:t>– lecture recording technology</a:t>
            </a:r>
            <a:endParaRPr lang="en-US" dirty="0" smtClean="0"/>
          </a:p>
        </p:txBody>
      </p:sp>
      <p:pic>
        <p:nvPicPr>
          <p:cNvPr id="2" name="Picture 1"/>
          <p:cNvPicPr>
            <a:picLocks noChangeAspect="1"/>
          </p:cNvPicPr>
          <p:nvPr/>
        </p:nvPicPr>
        <p:blipFill>
          <a:blip r:embed="rId2"/>
          <a:stretch>
            <a:fillRect/>
          </a:stretch>
        </p:blipFill>
        <p:spPr>
          <a:xfrm>
            <a:off x="1547664" y="2132856"/>
            <a:ext cx="6019800" cy="3937000"/>
          </a:xfrm>
          <a:prstGeom prst="rect">
            <a:avLst/>
          </a:prstGeom>
        </p:spPr>
      </p:pic>
    </p:spTree>
    <p:extLst>
      <p:ext uri="{BB962C8B-B14F-4D97-AF65-F5344CB8AC3E}">
        <p14:creationId xmlns:p14="http://schemas.microsoft.com/office/powerpoint/2010/main" val="8246788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TECHNOLOGY</a:t>
            </a:r>
            <a:endParaRPr lang="en-AU" sz="2800" dirty="0"/>
          </a:p>
        </p:txBody>
      </p:sp>
      <p:sp>
        <p:nvSpPr>
          <p:cNvPr id="8" name="Content Placeholder 7"/>
          <p:cNvSpPr>
            <a:spLocks noGrp="1"/>
          </p:cNvSpPr>
          <p:nvPr>
            <p:ph idx="1"/>
          </p:nvPr>
        </p:nvSpPr>
        <p:spPr/>
        <p:txBody>
          <a:bodyPr>
            <a:noAutofit/>
          </a:bodyPr>
          <a:lstStyle/>
          <a:p>
            <a:pPr marL="365125" lvl="2" indent="0">
              <a:spcAft>
                <a:spcPts val="0"/>
              </a:spcAft>
              <a:buNone/>
            </a:pPr>
            <a:r>
              <a:rPr lang="en-US" dirty="0" smtClean="0"/>
              <a:t>2</a:t>
            </a:r>
            <a:r>
              <a:rPr lang="en-US" dirty="0" smtClean="0"/>
              <a:t>) Blackboard</a:t>
            </a:r>
            <a:r>
              <a:rPr lang="en-US" dirty="0"/>
              <a:t> </a:t>
            </a:r>
            <a:r>
              <a:rPr lang="en-US" dirty="0" smtClean="0"/>
              <a:t>- </a:t>
            </a:r>
            <a:r>
              <a:rPr lang="en-US" sz="2400" dirty="0" smtClean="0"/>
              <a:t> University </a:t>
            </a:r>
            <a:r>
              <a:rPr lang="en-US" sz="2400" dirty="0" smtClean="0"/>
              <a:t>LMS</a:t>
            </a:r>
          </a:p>
          <a:p>
            <a:pPr marL="365125" lvl="2" indent="0">
              <a:spcAft>
                <a:spcPts val="0"/>
              </a:spcAft>
              <a:buNone/>
            </a:pPr>
            <a:endParaRPr lang="en-US" sz="2400" dirty="0" smtClean="0"/>
          </a:p>
          <a:p>
            <a:pPr marL="365125" lvl="2" indent="0">
              <a:spcAft>
                <a:spcPts val="0"/>
              </a:spcAft>
              <a:buNone/>
            </a:pPr>
            <a:endParaRPr lang="en-US" dirty="0"/>
          </a:p>
          <a:p>
            <a:pPr marL="365125" lvl="2" indent="0">
              <a:spcAft>
                <a:spcPts val="0"/>
              </a:spcAft>
              <a:buNone/>
            </a:pPr>
            <a:endParaRPr lang="en-US" dirty="0" smtClean="0"/>
          </a:p>
        </p:txBody>
      </p:sp>
      <p:pic>
        <p:nvPicPr>
          <p:cNvPr id="2" name="Picture 1"/>
          <p:cNvPicPr>
            <a:picLocks noChangeAspect="1"/>
          </p:cNvPicPr>
          <p:nvPr/>
        </p:nvPicPr>
        <p:blipFill>
          <a:blip r:embed="rId2"/>
          <a:stretch>
            <a:fillRect/>
          </a:stretch>
        </p:blipFill>
        <p:spPr>
          <a:xfrm>
            <a:off x="179512" y="1988840"/>
            <a:ext cx="8604448" cy="3597945"/>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018505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TECHNOLOGY</a:t>
            </a:r>
            <a:endParaRPr lang="en-AU" sz="2800" dirty="0"/>
          </a:p>
        </p:txBody>
      </p:sp>
      <p:sp>
        <p:nvSpPr>
          <p:cNvPr id="8" name="Content Placeholder 7"/>
          <p:cNvSpPr>
            <a:spLocks noGrp="1"/>
          </p:cNvSpPr>
          <p:nvPr>
            <p:ph idx="1"/>
          </p:nvPr>
        </p:nvSpPr>
        <p:spPr>
          <a:xfrm>
            <a:off x="251521" y="1340768"/>
            <a:ext cx="4032448" cy="5040560"/>
          </a:xfrm>
        </p:spPr>
        <p:txBody>
          <a:bodyPr>
            <a:noAutofit/>
          </a:bodyPr>
          <a:lstStyle/>
          <a:p>
            <a:pPr marL="365125" lvl="2" indent="0">
              <a:spcAft>
                <a:spcPts val="0"/>
              </a:spcAft>
              <a:buNone/>
            </a:pPr>
            <a:r>
              <a:rPr lang="en-US" dirty="0" smtClean="0"/>
              <a:t>3</a:t>
            </a:r>
            <a:r>
              <a:rPr lang="en-US" dirty="0" smtClean="0"/>
              <a:t>) </a:t>
            </a:r>
            <a:r>
              <a:rPr lang="en-US" dirty="0" err="1" smtClean="0"/>
              <a:t>Nearpod</a:t>
            </a:r>
            <a:endParaRPr lang="en-US" dirty="0" smtClean="0"/>
          </a:p>
          <a:p>
            <a:pPr lvl="3"/>
            <a:r>
              <a:rPr lang="en-AU" sz="2400" dirty="0" smtClean="0"/>
              <a:t> </a:t>
            </a:r>
            <a:r>
              <a:rPr lang="en-AU" sz="2400" dirty="0" smtClean="0"/>
              <a:t>can use PowerPoint slides</a:t>
            </a:r>
            <a:endParaRPr lang="en-AU" sz="2400" dirty="0"/>
          </a:p>
          <a:p>
            <a:pPr lvl="3"/>
            <a:r>
              <a:rPr lang="en-AU" sz="2400" dirty="0"/>
              <a:t>C</a:t>
            </a:r>
            <a:r>
              <a:rPr lang="en-AU" sz="2400" dirty="0" smtClean="0"/>
              <a:t>ontrols </a:t>
            </a:r>
            <a:r>
              <a:rPr lang="en-AU" sz="2400" dirty="0"/>
              <a:t>the student’s </a:t>
            </a:r>
            <a:r>
              <a:rPr lang="en-AU" sz="2400" dirty="0" smtClean="0"/>
              <a:t>screen</a:t>
            </a:r>
          </a:p>
          <a:p>
            <a:pPr lvl="3"/>
            <a:r>
              <a:rPr lang="en-AU" sz="2400" dirty="0" smtClean="0"/>
              <a:t>Across Platforms</a:t>
            </a:r>
            <a:endParaRPr lang="en-AU" sz="2400" b="0" dirty="0" smtClean="0"/>
          </a:p>
          <a:p>
            <a:pPr lvl="3"/>
            <a:r>
              <a:rPr lang="en-AU" sz="2400" b="0" dirty="0" smtClean="0"/>
              <a:t>The </a:t>
            </a:r>
            <a:r>
              <a:rPr lang="en-AU" sz="2400" b="0" dirty="0"/>
              <a:t>instructor can </a:t>
            </a:r>
            <a:r>
              <a:rPr lang="en-AU" sz="2400" b="0" dirty="0" smtClean="0"/>
              <a:t>share </a:t>
            </a:r>
            <a:r>
              <a:rPr lang="en-AU" sz="2400" dirty="0" smtClean="0"/>
              <a:t>student</a:t>
            </a:r>
            <a:r>
              <a:rPr lang="en-AU" sz="2400" b="0" dirty="0" smtClean="0"/>
              <a:t> responses </a:t>
            </a:r>
            <a:r>
              <a:rPr lang="en-AU" sz="2400" b="0" dirty="0"/>
              <a:t>for discussion with the whole class</a:t>
            </a:r>
            <a:r>
              <a:rPr lang="en-AU" b="0" dirty="0"/>
              <a:t>.</a:t>
            </a:r>
          </a:p>
          <a:p>
            <a:pPr marL="530225" lvl="1" indent="-342900">
              <a:spcAft>
                <a:spcPts val="0"/>
              </a:spcAft>
            </a:pPr>
            <a:endParaRPr lang="en-US" sz="2400" dirty="0" smtClean="0"/>
          </a:p>
        </p:txBody>
      </p:sp>
      <p:pic>
        <p:nvPicPr>
          <p:cNvPr id="2" name="Picture 1"/>
          <p:cNvPicPr>
            <a:picLocks noChangeAspect="1"/>
          </p:cNvPicPr>
          <p:nvPr/>
        </p:nvPicPr>
        <p:blipFill rotWithShape="1">
          <a:blip r:embed="rId2"/>
          <a:srcRect l="5857" r="9810"/>
          <a:stretch/>
        </p:blipFill>
        <p:spPr>
          <a:xfrm>
            <a:off x="4139952" y="1268761"/>
            <a:ext cx="4900576" cy="4896544"/>
          </a:xfrm>
          <a:prstGeom prst="rect">
            <a:avLst/>
          </a:prstGeom>
        </p:spPr>
      </p:pic>
    </p:spTree>
    <p:extLst>
      <p:ext uri="{BB962C8B-B14F-4D97-AF65-F5344CB8AC3E}">
        <p14:creationId xmlns:p14="http://schemas.microsoft.com/office/powerpoint/2010/main" val="27990063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pPr marL="0" indent="0">
              <a:spcAft>
                <a:spcPts val="0"/>
              </a:spcAft>
              <a:buNone/>
            </a:pPr>
            <a:r>
              <a:rPr lang="en-US" sz="2800" dirty="0" smtClean="0"/>
              <a:t>What did a clinical classroom look like?</a:t>
            </a:r>
          </a:p>
          <a:p>
            <a:pPr marL="822325" lvl="2" indent="-457200">
              <a:spcAft>
                <a:spcPts val="0"/>
              </a:spcAft>
              <a:buFont typeface="+mj-lt"/>
              <a:buAutoNum type="arabicPeriod"/>
            </a:pPr>
            <a:endParaRPr lang="en-US" b="0" dirty="0" smtClean="0"/>
          </a:p>
          <a:p>
            <a:pPr marL="530225" lvl="1" indent="-342900">
              <a:spcAft>
                <a:spcPts val="0"/>
              </a:spcAft>
            </a:pPr>
            <a:endParaRPr lang="en-US" sz="2400" b="0" dirty="0" smtClean="0"/>
          </a:p>
        </p:txBody>
      </p:sp>
      <p:pic>
        <p:nvPicPr>
          <p:cNvPr id="4" name="Picture 3"/>
          <p:cNvPicPr>
            <a:picLocks noChangeAspect="1"/>
          </p:cNvPicPr>
          <p:nvPr/>
        </p:nvPicPr>
        <p:blipFill>
          <a:blip r:embed="rId2"/>
          <a:stretch>
            <a:fillRect/>
          </a:stretch>
        </p:blipFill>
        <p:spPr>
          <a:xfrm>
            <a:off x="107504" y="188640"/>
            <a:ext cx="8991267" cy="6341733"/>
          </a:xfrm>
          <a:prstGeom prst="rect">
            <a:avLst/>
          </a:prstGeom>
        </p:spPr>
      </p:pic>
    </p:spTree>
    <p:extLst>
      <p:ext uri="{BB962C8B-B14F-4D97-AF65-F5344CB8AC3E}">
        <p14:creationId xmlns:p14="http://schemas.microsoft.com/office/powerpoint/2010/main" val="1503350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Evaluation of </a:t>
            </a:r>
            <a:r>
              <a:rPr lang="en-US" dirty="0" smtClean="0"/>
              <a:t>the Clinical Classroom</a:t>
            </a:r>
            <a:endParaRPr lang="en-US" dirty="0"/>
          </a:p>
        </p:txBody>
      </p:sp>
    </p:spTree>
    <p:extLst>
      <p:ext uri="{BB962C8B-B14F-4D97-AF65-F5344CB8AC3E}">
        <p14:creationId xmlns:p14="http://schemas.microsoft.com/office/powerpoint/2010/main" val="18226553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7056457" cy="1008112"/>
          </a:xfrm>
        </p:spPr>
        <p:txBody>
          <a:bodyPr/>
          <a:lstStyle/>
          <a:p>
            <a:pPr algn="l"/>
            <a:r>
              <a:rPr lang="en-AU" sz="2400" dirty="0" smtClean="0"/>
              <a:t>“</a:t>
            </a:r>
            <a:r>
              <a:rPr lang="en-AU" sz="2400" dirty="0"/>
              <a:t>The online lectures </a:t>
            </a:r>
            <a:r>
              <a:rPr lang="en-AU" sz="2400" dirty="0" smtClean="0"/>
              <a:t>were preferable </a:t>
            </a:r>
            <a:r>
              <a:rPr lang="en-AU" sz="2400" dirty="0"/>
              <a:t>to face-to-face lectures on the same topic</a:t>
            </a:r>
            <a:r>
              <a:rPr lang="en-AU" sz="2400" dirty="0" smtClean="0"/>
              <a:t>”</a:t>
            </a:r>
            <a:endParaRPr lang="en-US" sz="2400"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15</a:t>
            </a:fld>
            <a:endParaRPr lang="en-AU"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6007" y="1412776"/>
            <a:ext cx="8892479" cy="5040560"/>
          </a:xfrm>
          <a:prstGeom prst="rect">
            <a:avLst/>
          </a:prstGeom>
        </p:spPr>
      </p:pic>
    </p:spTree>
    <p:extLst>
      <p:ext uri="{BB962C8B-B14F-4D97-AF65-F5344CB8AC3E}">
        <p14:creationId xmlns:p14="http://schemas.microsoft.com/office/powerpoint/2010/main" val="10841588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i="1" dirty="0"/>
              <a:t>It was good that it was split up into little chunks of information</a:t>
            </a:r>
          </a:p>
          <a:p>
            <a:pPr marL="0" indent="0">
              <a:buNone/>
            </a:pPr>
            <a:r>
              <a:rPr lang="en-AU" i="1" dirty="0"/>
              <a:t> </a:t>
            </a:r>
          </a:p>
          <a:p>
            <a:r>
              <a:rPr lang="en-AU" i="1" dirty="0"/>
              <a:t>Short duration allows watching some in between other activities</a:t>
            </a:r>
          </a:p>
          <a:p>
            <a:endParaRPr lang="en-US" i="1"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16</a:t>
            </a:fld>
            <a:endParaRPr lang="en-AU" dirty="0"/>
          </a:p>
        </p:txBody>
      </p:sp>
      <p:sp>
        <p:nvSpPr>
          <p:cNvPr id="6" name="Title 1"/>
          <p:cNvSpPr>
            <a:spLocks noGrp="1"/>
          </p:cNvSpPr>
          <p:nvPr>
            <p:ph type="title"/>
          </p:nvPr>
        </p:nvSpPr>
        <p:spPr>
          <a:xfrm>
            <a:off x="1835696" y="188640"/>
            <a:ext cx="7056457" cy="1008112"/>
          </a:xfrm>
        </p:spPr>
        <p:txBody>
          <a:bodyPr/>
          <a:lstStyle/>
          <a:p>
            <a:pPr algn="l"/>
            <a:r>
              <a:rPr lang="en-AU" sz="2400" dirty="0" smtClean="0"/>
              <a:t>“</a:t>
            </a:r>
            <a:r>
              <a:rPr lang="en-AU" sz="2400" dirty="0"/>
              <a:t>The online lectures </a:t>
            </a:r>
            <a:r>
              <a:rPr lang="en-AU" sz="2400" dirty="0" smtClean="0"/>
              <a:t>were preferable </a:t>
            </a:r>
            <a:r>
              <a:rPr lang="en-AU" sz="2400" dirty="0"/>
              <a:t>to face-to-face lectures on the same topic</a:t>
            </a:r>
            <a:r>
              <a:rPr lang="en-AU" sz="2400" dirty="0" smtClean="0"/>
              <a:t>”</a:t>
            </a:r>
            <a:endParaRPr lang="en-US" sz="2400" dirty="0"/>
          </a:p>
        </p:txBody>
      </p:sp>
    </p:spTree>
    <p:extLst>
      <p:ext uri="{BB962C8B-B14F-4D97-AF65-F5344CB8AC3E}">
        <p14:creationId xmlns:p14="http://schemas.microsoft.com/office/powerpoint/2010/main" val="38788155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635343"/>
            <a:ext cx="7056457" cy="633417"/>
          </a:xfrm>
        </p:spPr>
        <p:txBody>
          <a:bodyPr/>
          <a:lstStyle/>
          <a:p>
            <a:pPr algn="l"/>
            <a:r>
              <a:rPr lang="en-AU" sz="2400" dirty="0"/>
              <a:t>Making the online modules consist of </a:t>
            </a:r>
            <a:r>
              <a:rPr lang="en-AU" sz="2400" dirty="0" smtClean="0"/>
              <a:t>small segments was </a:t>
            </a:r>
            <a:r>
              <a:rPr lang="en-AU" sz="2400" dirty="0"/>
              <a:t>better than having it as </a:t>
            </a:r>
            <a:r>
              <a:rPr lang="en-AU" sz="2400" dirty="0" smtClean="0"/>
              <a:t>a recording </a:t>
            </a:r>
            <a:r>
              <a:rPr lang="en-AU" sz="2400" dirty="0"/>
              <a:t>of </a:t>
            </a:r>
            <a:r>
              <a:rPr lang="en-AU" sz="2400" dirty="0" smtClean="0"/>
              <a:t>an entire </a:t>
            </a:r>
            <a:r>
              <a:rPr lang="en-AU" sz="2400" dirty="0"/>
              <a:t>lecture</a:t>
            </a:r>
            <a:r>
              <a:rPr lang="en-AU" sz="2400" dirty="0" smtClean="0"/>
              <a:t>”</a:t>
            </a:r>
            <a:endParaRPr lang="en-US" sz="2400"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17</a:t>
            </a:fld>
            <a:endParaRPr lang="en-AU"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7504" y="1412776"/>
            <a:ext cx="8712968" cy="5040560"/>
          </a:xfrm>
          <a:prstGeom prst="rect">
            <a:avLst/>
          </a:prstGeom>
        </p:spPr>
      </p:pic>
    </p:spTree>
    <p:extLst>
      <p:ext uri="{BB962C8B-B14F-4D97-AF65-F5344CB8AC3E}">
        <p14:creationId xmlns:p14="http://schemas.microsoft.com/office/powerpoint/2010/main" val="27300219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015" y="620688"/>
            <a:ext cx="7056457" cy="633417"/>
          </a:xfrm>
        </p:spPr>
        <p:txBody>
          <a:bodyPr/>
          <a:lstStyle/>
          <a:p>
            <a:pPr algn="l"/>
            <a:r>
              <a:rPr lang="en-AU" sz="2400" dirty="0"/>
              <a:t>Making the online modules consist of small segments was better than having it as a recording of an entire lecture”</a:t>
            </a:r>
            <a:endParaRPr lang="en-US" sz="2400" dirty="0"/>
          </a:p>
        </p:txBody>
      </p:sp>
      <p:sp>
        <p:nvSpPr>
          <p:cNvPr id="3" name="Content Placeholder 2"/>
          <p:cNvSpPr>
            <a:spLocks noGrp="1"/>
          </p:cNvSpPr>
          <p:nvPr>
            <p:ph idx="1"/>
          </p:nvPr>
        </p:nvSpPr>
        <p:spPr/>
        <p:txBody>
          <a:bodyPr/>
          <a:lstStyle/>
          <a:p>
            <a:r>
              <a:rPr lang="en-AU" i="1" dirty="0"/>
              <a:t>The ~</a:t>
            </a:r>
            <a:r>
              <a:rPr lang="en-AU" i="1" dirty="0" err="1"/>
              <a:t>approx</a:t>
            </a:r>
            <a:r>
              <a:rPr lang="en-AU" i="1" dirty="0"/>
              <a:t> 20 mins/30 slide lectures were good length, 5 min lectures seemed very short.</a:t>
            </a:r>
          </a:p>
          <a:p>
            <a:endParaRPr lang="en-US" i="1" dirty="0" smtClean="0"/>
          </a:p>
          <a:p>
            <a:r>
              <a:rPr lang="en-AU" i="1" dirty="0"/>
              <a:t>10 minute modules are too short - 20-30 minutes would be better</a:t>
            </a:r>
          </a:p>
          <a:p>
            <a:pPr marL="0" indent="0">
              <a:buNone/>
            </a:pPr>
            <a:r>
              <a:rPr lang="en-AU" i="1" dirty="0"/>
              <a:t> </a:t>
            </a:r>
          </a:p>
          <a:p>
            <a:endParaRPr lang="en-US" i="1"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18</a:t>
            </a:fld>
            <a:endParaRPr lang="en-AU" dirty="0"/>
          </a:p>
        </p:txBody>
      </p:sp>
    </p:spTree>
    <p:extLst>
      <p:ext uri="{BB962C8B-B14F-4D97-AF65-F5344CB8AC3E}">
        <p14:creationId xmlns:p14="http://schemas.microsoft.com/office/powerpoint/2010/main" val="20289971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p:txBody>
          <a:bodyPr>
            <a:normAutofit/>
          </a:bodyPr>
          <a:lstStyle/>
          <a:p>
            <a:pPr lvl="1"/>
            <a:r>
              <a:rPr lang="en-US" sz="4000" b="1" dirty="0" err="1" smtClean="0"/>
              <a:t>Nearpod</a:t>
            </a:r>
            <a:r>
              <a:rPr lang="en-US" sz="4000" b="1" dirty="0" smtClean="0"/>
              <a:t> </a:t>
            </a:r>
          </a:p>
          <a:p>
            <a:pPr lvl="2"/>
            <a:r>
              <a:rPr lang="en-US" sz="2900" dirty="0" smtClean="0"/>
              <a:t>Students can’t return to the class to review their </a:t>
            </a:r>
            <a:r>
              <a:rPr lang="en-US" sz="2900" dirty="0" smtClean="0"/>
              <a:t>work</a:t>
            </a:r>
            <a:endParaRPr lang="en-US" sz="3200" dirty="0" smtClean="0"/>
          </a:p>
          <a:p>
            <a:pPr lvl="2"/>
            <a:r>
              <a:rPr lang="en-US" sz="3200" dirty="0" smtClean="0"/>
              <a:t>Limited activities to quiz, discussion and draw </a:t>
            </a:r>
            <a:r>
              <a:rPr lang="en-US" sz="3200" dirty="0" err="1" smtClean="0"/>
              <a:t>activites</a:t>
            </a:r>
            <a:endParaRPr lang="en-US" sz="3200" dirty="0" smtClean="0"/>
          </a:p>
          <a:p>
            <a:pPr lvl="2"/>
            <a:r>
              <a:rPr lang="en-US" sz="3200" dirty="0" smtClean="0"/>
              <a:t>Sharing a screen for group work was unpopular</a:t>
            </a:r>
            <a:endParaRPr lang="en-US" sz="3200" dirty="0" smtClean="0"/>
          </a:p>
          <a:p>
            <a:pPr lvl="2"/>
            <a:endParaRPr lang="en-US" sz="3200" dirty="0" smtClean="0"/>
          </a:p>
          <a:p>
            <a:pPr lvl="2"/>
            <a:endParaRPr lang="en-US" dirty="0" smtClean="0"/>
          </a:p>
        </p:txBody>
      </p:sp>
      <p:sp>
        <p:nvSpPr>
          <p:cNvPr id="4" name="Slide Number Placeholder 3"/>
          <p:cNvSpPr>
            <a:spLocks noGrp="1"/>
          </p:cNvSpPr>
          <p:nvPr>
            <p:ph type="sldNum" sz="quarter" idx="12"/>
          </p:nvPr>
        </p:nvSpPr>
        <p:spPr/>
        <p:txBody>
          <a:bodyPr/>
          <a:lstStyle/>
          <a:p>
            <a:fld id="{5EB0718A-1B3D-42D2-9A2B-FB6CFA4B4E8D}" type="slidenum">
              <a:rPr lang="en-AU" smtClean="0"/>
              <a:pPr/>
              <a:t>19</a:t>
            </a:fld>
            <a:endParaRPr lang="en-AU" dirty="0"/>
          </a:p>
        </p:txBody>
      </p:sp>
      <p:sp>
        <p:nvSpPr>
          <p:cNvPr id="5" name="Rounded Rectangle 4"/>
          <p:cNvSpPr/>
          <p:nvPr/>
        </p:nvSpPr>
        <p:spPr>
          <a:xfrm>
            <a:off x="229727" y="233412"/>
            <a:ext cx="9144000" cy="34563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720725" lvl="4" indent="0">
              <a:buNone/>
            </a:pPr>
            <a:r>
              <a:rPr lang="en-AU" sz="2400" i="1" dirty="0"/>
              <a:t>The answers and the lecture slides used on that day should be uploaded as that would be beneficial for review purposes.</a:t>
            </a:r>
          </a:p>
          <a:p>
            <a:pPr marL="365125" lvl="2" indent="0">
              <a:buNone/>
            </a:pPr>
            <a:r>
              <a:rPr lang="en-AU" sz="2000" i="1" dirty="0"/>
              <a:t> </a:t>
            </a:r>
          </a:p>
          <a:p>
            <a:pPr marL="720725" lvl="4" indent="0">
              <a:buNone/>
            </a:pPr>
            <a:r>
              <a:rPr lang="en-AU" sz="2400" i="1" dirty="0"/>
              <a:t>It would be more helpful if we had access to practise questions and answers at home to supplement the clinical classroom, because sometimes in the tutorial the answers to questions are skimmed over and I would like more time to revise the scenarios for exams</a:t>
            </a:r>
          </a:p>
        </p:txBody>
      </p:sp>
      <p:sp>
        <p:nvSpPr>
          <p:cNvPr id="6" name="Rounded Rectangle 5"/>
          <p:cNvSpPr/>
          <p:nvPr/>
        </p:nvSpPr>
        <p:spPr>
          <a:xfrm>
            <a:off x="467544" y="3717032"/>
            <a:ext cx="8064896" cy="28803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2"/>
            <a:r>
              <a:rPr lang="en-US" sz="2000" dirty="0"/>
              <a:t>Controlling screens was sometimes frustrating</a:t>
            </a:r>
          </a:p>
          <a:p>
            <a:pPr lvl="2"/>
            <a:r>
              <a:rPr lang="en-AU" sz="2000" dirty="0"/>
              <a:t>Please give us more time to answer questions or give us warning when the questions are being taken down as sometimes we are in the middle of discussions when the questions are taken down</a:t>
            </a:r>
          </a:p>
        </p:txBody>
      </p:sp>
    </p:spTree>
    <p:extLst>
      <p:ext uri="{BB962C8B-B14F-4D97-AF65-F5344CB8AC3E}">
        <p14:creationId xmlns:p14="http://schemas.microsoft.com/office/powerpoint/2010/main" val="3786250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TALK OVERVIEW</a:t>
            </a:r>
            <a:endParaRPr lang="en-AU" dirty="0"/>
          </a:p>
        </p:txBody>
      </p:sp>
      <p:sp>
        <p:nvSpPr>
          <p:cNvPr id="8" name="Content Placeholder 7"/>
          <p:cNvSpPr>
            <a:spLocks noGrp="1"/>
          </p:cNvSpPr>
          <p:nvPr>
            <p:ph idx="1"/>
          </p:nvPr>
        </p:nvSpPr>
        <p:spPr/>
        <p:txBody>
          <a:bodyPr>
            <a:noAutofit/>
          </a:bodyPr>
          <a:lstStyle/>
          <a:p>
            <a:pPr marL="0" indent="0">
              <a:spcAft>
                <a:spcPts val="0"/>
              </a:spcAft>
              <a:buNone/>
            </a:pPr>
            <a:r>
              <a:rPr lang="en-US" sz="2800" dirty="0" smtClean="0"/>
              <a:t>Aim</a:t>
            </a:r>
          </a:p>
          <a:p>
            <a:pPr marL="0" indent="0">
              <a:spcAft>
                <a:spcPts val="0"/>
              </a:spcAft>
              <a:buNone/>
            </a:pPr>
            <a:r>
              <a:rPr lang="en-AU" sz="2800" b="0" dirty="0" smtClean="0"/>
              <a:t>To </a:t>
            </a:r>
            <a:r>
              <a:rPr lang="en-AU" sz="2800" b="0" dirty="0" smtClean="0"/>
              <a:t>examine how </a:t>
            </a:r>
            <a:r>
              <a:rPr lang="en-AU" sz="2800" b="0" dirty="0"/>
              <a:t>technology supported the roll out of a new teaching approach for medical students, in order to improve engagement with traditional lecture content </a:t>
            </a:r>
            <a:endParaRPr lang="en-AU" sz="2800" b="0" dirty="0" smtClean="0"/>
          </a:p>
          <a:p>
            <a:pPr marL="0" indent="0">
              <a:spcAft>
                <a:spcPts val="0"/>
              </a:spcAft>
              <a:buNone/>
            </a:pPr>
            <a:endParaRPr lang="en-US" sz="2800" b="0" dirty="0" smtClean="0"/>
          </a:p>
          <a:p>
            <a:pPr marL="0" indent="0">
              <a:spcAft>
                <a:spcPts val="0"/>
              </a:spcAft>
              <a:buNone/>
            </a:pPr>
            <a:r>
              <a:rPr lang="en-US" sz="2800" dirty="0" smtClean="0"/>
              <a:t>Outline</a:t>
            </a:r>
          </a:p>
          <a:p>
            <a:pPr marL="514350" indent="-514350">
              <a:spcAft>
                <a:spcPts val="0"/>
              </a:spcAft>
              <a:buFont typeface="+mj-lt"/>
              <a:buAutoNum type="arabicPeriod"/>
            </a:pPr>
            <a:r>
              <a:rPr lang="en-US" sz="2800" dirty="0" smtClean="0"/>
              <a:t>The flipped classroom</a:t>
            </a:r>
          </a:p>
          <a:p>
            <a:pPr marL="514350" indent="-514350">
              <a:spcAft>
                <a:spcPts val="0"/>
              </a:spcAft>
              <a:buFont typeface="+mj-lt"/>
              <a:buAutoNum type="arabicPeriod"/>
            </a:pPr>
            <a:r>
              <a:rPr lang="en-US" sz="2800" dirty="0" smtClean="0"/>
              <a:t>Learning design for the Clinical Classroom</a:t>
            </a:r>
          </a:p>
          <a:p>
            <a:pPr marL="514350" indent="-514350">
              <a:spcAft>
                <a:spcPts val="0"/>
              </a:spcAft>
              <a:buFont typeface="+mj-lt"/>
              <a:buAutoNum type="arabicPeriod"/>
            </a:pPr>
            <a:r>
              <a:rPr lang="en-US" sz="2800" dirty="0" smtClean="0"/>
              <a:t>Findings</a:t>
            </a:r>
          </a:p>
          <a:p>
            <a:pPr marL="514350" indent="-514350">
              <a:spcAft>
                <a:spcPts val="0"/>
              </a:spcAft>
              <a:buFont typeface="+mj-lt"/>
              <a:buAutoNum type="arabicPeriod"/>
            </a:pPr>
            <a:r>
              <a:rPr lang="en-US" sz="2800" dirty="0" smtClean="0"/>
              <a:t>Reflections of the experience</a:t>
            </a:r>
          </a:p>
        </p:txBody>
      </p:sp>
    </p:spTree>
    <p:extLst>
      <p:ext uri="{BB962C8B-B14F-4D97-AF65-F5344CB8AC3E}">
        <p14:creationId xmlns:p14="http://schemas.microsoft.com/office/powerpoint/2010/main" val="9444695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reflections </a:t>
            </a:r>
            <a:endParaRPr lang="en-US" dirty="0"/>
          </a:p>
        </p:txBody>
      </p:sp>
      <p:sp>
        <p:nvSpPr>
          <p:cNvPr id="3" name="Content Placeholder 2"/>
          <p:cNvSpPr>
            <a:spLocks noGrp="1"/>
          </p:cNvSpPr>
          <p:nvPr>
            <p:ph sz="half" idx="1"/>
          </p:nvPr>
        </p:nvSpPr>
        <p:spPr>
          <a:xfrm>
            <a:off x="251520" y="1484784"/>
            <a:ext cx="4321176" cy="4535487"/>
          </a:xfrm>
        </p:spPr>
        <p:txBody>
          <a:bodyPr>
            <a:normAutofit/>
          </a:bodyPr>
          <a:lstStyle/>
          <a:p>
            <a:pPr lvl="1"/>
            <a:r>
              <a:rPr lang="en-US" sz="2800" b="1" dirty="0" err="1" smtClean="0"/>
              <a:t>Camtasia</a:t>
            </a:r>
            <a:endParaRPr lang="en-US" sz="2800" b="1" dirty="0" smtClean="0"/>
          </a:p>
          <a:p>
            <a:pPr lvl="2"/>
            <a:r>
              <a:rPr lang="en-US" sz="2400" dirty="0" smtClean="0"/>
              <a:t>Worked well</a:t>
            </a:r>
            <a:endParaRPr lang="en-US" sz="2400" dirty="0" smtClean="0"/>
          </a:p>
          <a:p>
            <a:pPr lvl="1"/>
            <a:r>
              <a:rPr lang="en-US" sz="2800" b="1" dirty="0" smtClean="0"/>
              <a:t>Blackboard</a:t>
            </a:r>
          </a:p>
          <a:p>
            <a:pPr lvl="2"/>
            <a:r>
              <a:rPr lang="en-US" sz="2400" dirty="0" smtClean="0"/>
              <a:t>Could deliver online lectures in a sequence</a:t>
            </a:r>
            <a:endParaRPr lang="en-US" sz="2400" dirty="0" smtClean="0"/>
          </a:p>
        </p:txBody>
      </p:sp>
      <p:sp>
        <p:nvSpPr>
          <p:cNvPr id="5" name="Content Placeholder 4"/>
          <p:cNvSpPr>
            <a:spLocks noGrp="1"/>
          </p:cNvSpPr>
          <p:nvPr>
            <p:ph sz="half" idx="2"/>
          </p:nvPr>
        </p:nvSpPr>
        <p:spPr>
          <a:xfrm>
            <a:off x="4644008" y="1484784"/>
            <a:ext cx="4270375" cy="5112568"/>
          </a:xfrm>
        </p:spPr>
        <p:txBody>
          <a:bodyPr>
            <a:normAutofit fontScale="92500" lnSpcReduction="20000"/>
          </a:bodyPr>
          <a:lstStyle/>
          <a:p>
            <a:pPr lvl="1"/>
            <a:r>
              <a:rPr lang="en-US" sz="3200" b="1" dirty="0" err="1"/>
              <a:t>Nearpod</a:t>
            </a:r>
            <a:r>
              <a:rPr lang="en-US" sz="3200" b="1" dirty="0"/>
              <a:t> </a:t>
            </a:r>
          </a:p>
          <a:p>
            <a:pPr lvl="2"/>
            <a:r>
              <a:rPr lang="en-US" sz="2600" dirty="0"/>
              <a:t>Attractive delivery</a:t>
            </a:r>
          </a:p>
          <a:p>
            <a:pPr lvl="2"/>
            <a:r>
              <a:rPr lang="en-US" sz="2600" dirty="0"/>
              <a:t> Good control of pace</a:t>
            </a:r>
          </a:p>
          <a:p>
            <a:pPr lvl="2"/>
            <a:r>
              <a:rPr lang="en-US" sz="2600" dirty="0"/>
              <a:t>Able to deliver quiz questions and discussion </a:t>
            </a:r>
            <a:r>
              <a:rPr lang="en-US" sz="2600" dirty="0" smtClean="0"/>
              <a:t>questions</a:t>
            </a:r>
          </a:p>
          <a:p>
            <a:pPr lvl="2"/>
            <a:r>
              <a:rPr lang="en-US" sz="2600" dirty="0" smtClean="0"/>
              <a:t>Student’s need access to class for revision</a:t>
            </a:r>
          </a:p>
          <a:p>
            <a:pPr lvl="2"/>
            <a:r>
              <a:rPr lang="en-US" sz="2600" dirty="0" smtClean="0"/>
              <a:t>Student’s need to see the activities on their own screen</a:t>
            </a:r>
          </a:p>
          <a:p>
            <a:pPr lvl="2"/>
            <a:r>
              <a:rPr lang="en-US" sz="2600" dirty="0" smtClean="0"/>
              <a:t>Some activities can be done at home</a:t>
            </a:r>
            <a:endParaRPr lang="en-US" sz="2600" dirty="0"/>
          </a:p>
          <a:p>
            <a:endParaRPr lang="en-US"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20</a:t>
            </a:fld>
            <a:endParaRPr lang="en-AU" dirty="0"/>
          </a:p>
        </p:txBody>
      </p:sp>
    </p:spTree>
    <p:extLst>
      <p:ext uri="{BB962C8B-B14F-4D97-AF65-F5344CB8AC3E}">
        <p14:creationId xmlns:p14="http://schemas.microsoft.com/office/powerpoint/2010/main" val="5019036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reflections</a:t>
            </a:r>
            <a:endParaRPr lang="en-US" dirty="0"/>
          </a:p>
        </p:txBody>
      </p:sp>
      <p:sp>
        <p:nvSpPr>
          <p:cNvPr id="3" name="Content Placeholder 2"/>
          <p:cNvSpPr>
            <a:spLocks noGrp="1"/>
          </p:cNvSpPr>
          <p:nvPr>
            <p:ph idx="1"/>
          </p:nvPr>
        </p:nvSpPr>
        <p:spPr/>
        <p:txBody>
          <a:bodyPr>
            <a:normAutofit/>
          </a:bodyPr>
          <a:lstStyle/>
          <a:p>
            <a:r>
              <a:rPr lang="en-US" dirty="0" smtClean="0"/>
              <a:t>Time: </a:t>
            </a:r>
          </a:p>
          <a:p>
            <a:pPr lvl="1"/>
            <a:r>
              <a:rPr lang="en-AU" dirty="0"/>
              <a:t>It was a time consuming process for the </a:t>
            </a:r>
            <a:r>
              <a:rPr lang="en-AU" dirty="0" smtClean="0"/>
              <a:t>staff</a:t>
            </a:r>
          </a:p>
          <a:p>
            <a:pPr lvl="1"/>
            <a:r>
              <a:rPr lang="en-AU" dirty="0"/>
              <a:t>For every hour of online lecture that was recorded (and there was approximately 19 hours of recording) an extra 60 or more minutes was needed for the preparation of the lecture for recording </a:t>
            </a:r>
            <a:endParaRPr lang="en-AU" dirty="0" smtClean="0"/>
          </a:p>
          <a:p>
            <a:pPr lvl="1"/>
            <a:r>
              <a:rPr lang="en-AU" dirty="0"/>
              <a:t>T</a:t>
            </a:r>
            <a:r>
              <a:rPr lang="en-AU" dirty="0" smtClean="0"/>
              <a:t>he </a:t>
            </a:r>
            <a:r>
              <a:rPr lang="en-AU" dirty="0"/>
              <a:t>clinical classrooms were </a:t>
            </a:r>
            <a:r>
              <a:rPr lang="en-AU" dirty="0" smtClean="0"/>
              <a:t>an additional time cost to prepare and required </a:t>
            </a:r>
            <a:r>
              <a:rPr lang="en-AU" dirty="0"/>
              <a:t>careful planning for their preparation </a:t>
            </a:r>
            <a:r>
              <a:rPr lang="en-AU" dirty="0" smtClean="0"/>
              <a:t> </a:t>
            </a:r>
          </a:p>
          <a:p>
            <a:pPr marL="177800" lvl="1" indent="0">
              <a:buNone/>
            </a:pPr>
            <a:endParaRPr lang="en-US"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21</a:t>
            </a:fld>
            <a:endParaRPr lang="en-AU" dirty="0"/>
          </a:p>
        </p:txBody>
      </p:sp>
    </p:spTree>
    <p:extLst>
      <p:ext uri="{BB962C8B-B14F-4D97-AF65-F5344CB8AC3E}">
        <p14:creationId xmlns:p14="http://schemas.microsoft.com/office/powerpoint/2010/main" val="586871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Using LAMS to run the clinical classrooms</a:t>
            </a:r>
          </a:p>
          <a:p>
            <a:pPr lvl="1"/>
            <a:r>
              <a:rPr lang="en-AU" dirty="0"/>
              <a:t>sequencing of video and questions in one place, </a:t>
            </a:r>
          </a:p>
          <a:p>
            <a:pPr lvl="1"/>
            <a:r>
              <a:rPr lang="en-AU" dirty="0"/>
              <a:t>a record of student answers that are accessible </a:t>
            </a:r>
            <a:r>
              <a:rPr lang="en-AU" b="1" dirty="0"/>
              <a:t>after</a:t>
            </a:r>
            <a:r>
              <a:rPr lang="en-AU" dirty="0"/>
              <a:t> the student session, </a:t>
            </a:r>
          </a:p>
          <a:p>
            <a:pPr lvl="1"/>
            <a:r>
              <a:rPr lang="en-AU" dirty="0"/>
              <a:t>the ability to track the students progress through all of the activities, </a:t>
            </a:r>
          </a:p>
          <a:p>
            <a:pPr lvl="1"/>
            <a:r>
              <a:rPr lang="en-AU" dirty="0"/>
              <a:t>the ability for groups of students to chose a representative “leader” to answer questions, while still being able to participate in the activities,</a:t>
            </a:r>
          </a:p>
          <a:p>
            <a:pPr lvl="1"/>
            <a:r>
              <a:rPr lang="en-AU" dirty="0"/>
              <a:t>the ability to use other activities such as mind-mapping  and</a:t>
            </a:r>
          </a:p>
          <a:p>
            <a:pPr lvl="1"/>
            <a:r>
              <a:rPr lang="en-AU" dirty="0"/>
              <a:t>the ability to branch the different groups into different activities. </a:t>
            </a:r>
          </a:p>
          <a:p>
            <a:endParaRPr lang="en-AU" dirty="0"/>
          </a:p>
          <a:p>
            <a:endParaRPr lang="en-US"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22</a:t>
            </a:fld>
            <a:endParaRPr lang="en-AU" dirty="0"/>
          </a:p>
        </p:txBody>
      </p:sp>
    </p:spTree>
    <p:extLst>
      <p:ext uri="{BB962C8B-B14F-4D97-AF65-F5344CB8AC3E}">
        <p14:creationId xmlns:p14="http://schemas.microsoft.com/office/powerpoint/2010/main" val="22449938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a:bodyPr>
          <a:lstStyle/>
          <a:p>
            <a:r>
              <a:rPr lang="en-US" dirty="0" smtClean="0"/>
              <a:t>Disadvantages to using LAMS to run the clinical classrooms</a:t>
            </a:r>
          </a:p>
          <a:p>
            <a:pPr lvl="1"/>
            <a:r>
              <a:rPr lang="en-AU" dirty="0"/>
              <a:t> </a:t>
            </a:r>
            <a:r>
              <a:rPr lang="en-AU" b="0" dirty="0" smtClean="0"/>
              <a:t>Lecturers </a:t>
            </a:r>
            <a:r>
              <a:rPr lang="en-AU" b="0" dirty="0"/>
              <a:t>would not be able to upload PowerPoint presentations straight into LAMS </a:t>
            </a:r>
            <a:endParaRPr lang="en-AU" b="0" dirty="0" smtClean="0"/>
          </a:p>
          <a:p>
            <a:pPr lvl="1"/>
            <a:r>
              <a:rPr lang="en-AU" b="0" dirty="0" smtClean="0"/>
              <a:t>Would not </a:t>
            </a:r>
            <a:r>
              <a:rPr lang="en-AU" b="0" dirty="0"/>
              <a:t>be able to control the </a:t>
            </a:r>
            <a:r>
              <a:rPr lang="en-AU" b="0" dirty="0" smtClean="0"/>
              <a:t>student screens</a:t>
            </a:r>
            <a:endParaRPr lang="en-AU" b="0" dirty="0"/>
          </a:p>
          <a:p>
            <a:endParaRPr lang="en-US"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23</a:t>
            </a:fld>
            <a:endParaRPr lang="en-AU" dirty="0"/>
          </a:p>
        </p:txBody>
      </p:sp>
    </p:spTree>
    <p:extLst>
      <p:ext uri="{BB962C8B-B14F-4D97-AF65-F5344CB8AC3E}">
        <p14:creationId xmlns:p14="http://schemas.microsoft.com/office/powerpoint/2010/main" val="57204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24</a:t>
            </a:fld>
            <a:endParaRPr lang="en-AU"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7142" y="1988840"/>
            <a:ext cx="9255496" cy="3888432"/>
          </a:xfrm>
          <a:prstGeom prst="rect">
            <a:avLst/>
          </a:prstGeom>
          <a:noFill/>
          <a:ln>
            <a:noFill/>
          </a:ln>
        </p:spPr>
      </p:pic>
    </p:spTree>
    <p:extLst>
      <p:ext uri="{BB962C8B-B14F-4D97-AF65-F5344CB8AC3E}">
        <p14:creationId xmlns:p14="http://schemas.microsoft.com/office/powerpoint/2010/main" val="30808634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marL="0" indent="0" algn="ctr">
              <a:buNone/>
            </a:pPr>
            <a:r>
              <a:rPr lang="en-US" dirty="0" smtClean="0"/>
              <a:t>Questions?</a:t>
            </a:r>
            <a:endParaRPr lang="en-US"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25</a:t>
            </a:fld>
            <a:endParaRPr lang="en-AU" dirty="0"/>
          </a:p>
        </p:txBody>
      </p:sp>
    </p:spTree>
    <p:extLst>
      <p:ext uri="{BB962C8B-B14F-4D97-AF65-F5344CB8AC3E}">
        <p14:creationId xmlns:p14="http://schemas.microsoft.com/office/powerpoint/2010/main" val="32925739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4294967295"/>
          </p:nvPr>
        </p:nvSpPr>
        <p:spPr bwMode="auto">
          <a:xfrm>
            <a:off x="8748713" y="0"/>
            <a:ext cx="39528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A956F72-D25D-0948-9B2F-DD0EF52FD05A}" type="slidenum">
              <a:rPr lang="en-AU"/>
              <a:pPr eaLnBrk="1" hangingPunct="1"/>
              <a:t>3</a:t>
            </a:fld>
            <a:endParaRPr lang="en-AU"/>
          </a:p>
        </p:txBody>
      </p:sp>
      <p:sp>
        <p:nvSpPr>
          <p:cNvPr id="4099" name="Rectangle 2"/>
          <p:cNvSpPr>
            <a:spLocks noGrp="1" noChangeArrowheads="1"/>
          </p:cNvSpPr>
          <p:nvPr>
            <p:ph type="title"/>
          </p:nvPr>
        </p:nvSpPr>
        <p:spPr>
          <a:xfrm>
            <a:off x="1835696" y="332656"/>
            <a:ext cx="7056457" cy="633417"/>
          </a:xfrm>
        </p:spPr>
        <p:txBody>
          <a:bodyPr/>
          <a:lstStyle/>
          <a:p>
            <a:pPr eaLnBrk="1" hangingPunct="1"/>
            <a:r>
              <a:rPr lang="en-AU" dirty="0" smtClean="0">
                <a:latin typeface="Calibri" charset="0"/>
                <a:cs typeface="Calibri" charset="0"/>
              </a:rPr>
              <a:t>CONTEXT</a:t>
            </a:r>
            <a:endParaRPr lang="en-US" dirty="0">
              <a:latin typeface="Calibri" charset="0"/>
              <a:cs typeface="Calibri" charset="0"/>
            </a:endParaRPr>
          </a:p>
        </p:txBody>
      </p:sp>
      <p:sp>
        <p:nvSpPr>
          <p:cNvPr id="4100" name="Rectangle 3"/>
          <p:cNvSpPr>
            <a:spLocks noGrp="1" noChangeArrowheads="1"/>
          </p:cNvSpPr>
          <p:nvPr>
            <p:ph type="body" idx="1"/>
          </p:nvPr>
        </p:nvSpPr>
        <p:spPr>
          <a:xfrm>
            <a:off x="457200" y="1766888"/>
            <a:ext cx="4906963" cy="4344987"/>
          </a:xfrm>
        </p:spPr>
        <p:txBody>
          <a:bodyPr/>
          <a:lstStyle/>
          <a:p>
            <a:pPr eaLnBrk="1" hangingPunct="1">
              <a:buFont typeface="Courier New" charset="0"/>
              <a:buNone/>
            </a:pPr>
            <a:r>
              <a:rPr lang="en-AU" sz="2400" dirty="0">
                <a:latin typeface="Calibri" charset="0"/>
                <a:cs typeface="Calibri" charset="0"/>
              </a:rPr>
              <a:t>WHO</a:t>
            </a:r>
          </a:p>
          <a:p>
            <a:pPr eaLnBrk="1" hangingPunct="1">
              <a:buFont typeface="Courier New" charset="0"/>
              <a:buChar char="o"/>
            </a:pPr>
            <a:r>
              <a:rPr lang="en-AU" sz="2400" dirty="0">
                <a:latin typeface="Calibri" charset="0"/>
                <a:cs typeface="Calibri" charset="0"/>
              </a:rPr>
              <a:t>Year </a:t>
            </a:r>
            <a:r>
              <a:rPr lang="en-AU" sz="2400" dirty="0" smtClean="0">
                <a:latin typeface="Calibri" charset="0"/>
                <a:cs typeface="Calibri" charset="0"/>
              </a:rPr>
              <a:t>2 Medicine (undergraduate)</a:t>
            </a:r>
          </a:p>
          <a:p>
            <a:pPr marL="0" indent="0" eaLnBrk="1" hangingPunct="1">
              <a:buNone/>
            </a:pPr>
            <a:r>
              <a:rPr lang="en-AU" sz="2400" dirty="0" smtClean="0">
                <a:latin typeface="Calibri" charset="0"/>
                <a:cs typeface="Calibri" charset="0"/>
              </a:rPr>
              <a:t>WHAT</a:t>
            </a:r>
            <a:endParaRPr lang="en-AU" sz="2400" dirty="0">
              <a:latin typeface="Calibri" charset="0"/>
              <a:cs typeface="Calibri" charset="0"/>
            </a:endParaRPr>
          </a:p>
          <a:p>
            <a:pPr eaLnBrk="1" hangingPunct="1">
              <a:buFont typeface="Courier New" charset="0"/>
              <a:buChar char="o"/>
            </a:pPr>
            <a:r>
              <a:rPr lang="en-AU" sz="2400" dirty="0">
                <a:latin typeface="Calibri" charset="0"/>
                <a:cs typeface="Calibri" charset="0"/>
              </a:rPr>
              <a:t>Studying </a:t>
            </a:r>
            <a:r>
              <a:rPr lang="en-AU" sz="2400" dirty="0" smtClean="0">
                <a:latin typeface="Calibri" charset="0"/>
                <a:cs typeface="Calibri" charset="0"/>
              </a:rPr>
              <a:t>Infectious Diseases</a:t>
            </a:r>
            <a:endParaRPr lang="en-AU" sz="2400" dirty="0">
              <a:latin typeface="Calibri" charset="0"/>
              <a:cs typeface="Calibri" charset="0"/>
            </a:endParaRPr>
          </a:p>
          <a:p>
            <a:pPr eaLnBrk="1" hangingPunct="1">
              <a:buFont typeface="Courier New" charset="0"/>
              <a:buNone/>
            </a:pPr>
            <a:r>
              <a:rPr lang="en-AU" sz="2400" dirty="0">
                <a:latin typeface="Calibri" charset="0"/>
                <a:cs typeface="Calibri" charset="0"/>
              </a:rPr>
              <a:t>WHEN</a:t>
            </a:r>
          </a:p>
          <a:p>
            <a:pPr eaLnBrk="1" hangingPunct="1">
              <a:buFont typeface="Courier New" charset="0"/>
              <a:buChar char="o"/>
            </a:pPr>
            <a:r>
              <a:rPr lang="en-AU" sz="2400" dirty="0">
                <a:latin typeface="Calibri" charset="0"/>
                <a:cs typeface="Calibri" charset="0"/>
              </a:rPr>
              <a:t>Session </a:t>
            </a:r>
            <a:r>
              <a:rPr lang="en-AU" sz="2400" dirty="0" smtClean="0">
                <a:latin typeface="Calibri" charset="0"/>
                <a:cs typeface="Calibri" charset="0"/>
              </a:rPr>
              <a:t>2H (2</a:t>
            </a:r>
            <a:r>
              <a:rPr lang="en-AU" sz="2400" baseline="30000" dirty="0" smtClean="0">
                <a:latin typeface="Calibri" charset="0"/>
                <a:cs typeface="Calibri" charset="0"/>
              </a:rPr>
              <a:t>nd</a:t>
            </a:r>
            <a:r>
              <a:rPr lang="en-AU" sz="2400" dirty="0" smtClean="0">
                <a:latin typeface="Calibri" charset="0"/>
                <a:cs typeface="Calibri" charset="0"/>
              </a:rPr>
              <a:t> half of the year)</a:t>
            </a:r>
          </a:p>
          <a:p>
            <a:pPr marL="0" indent="0" eaLnBrk="1" hangingPunct="1">
              <a:buNone/>
            </a:pPr>
            <a:r>
              <a:rPr lang="en-AU" sz="2400" dirty="0" smtClean="0">
                <a:latin typeface="Calibri" charset="0"/>
                <a:cs typeface="Calibri" charset="0"/>
              </a:rPr>
              <a:t>NORMAL TEACHING ACTIVITIES</a:t>
            </a:r>
          </a:p>
          <a:p>
            <a:pPr eaLnBrk="1" hangingPunct="1">
              <a:buFont typeface="Courier New"/>
              <a:buChar char="o"/>
            </a:pPr>
            <a:r>
              <a:rPr lang="en-AU" sz="2400" dirty="0" smtClean="0">
                <a:latin typeface="Calibri" charset="0"/>
                <a:cs typeface="Calibri" charset="0"/>
              </a:rPr>
              <a:t>Lectures, Problem Based Learning, Clinical Skills, Practicals</a:t>
            </a:r>
          </a:p>
          <a:p>
            <a:pPr marL="0" indent="0">
              <a:buNone/>
            </a:pPr>
            <a:endParaRPr lang="en-AU" sz="2400" dirty="0" smtClean="0">
              <a:latin typeface="Calibri" charset="0"/>
              <a:cs typeface="Calibri" charset="0"/>
            </a:endParaRPr>
          </a:p>
          <a:p>
            <a:pPr marL="0" indent="0">
              <a:buNone/>
            </a:pPr>
            <a:endParaRPr lang="en-AU" sz="2400" dirty="0">
              <a:latin typeface="Calibri" charset="0"/>
              <a:cs typeface="Calibri" charset="0"/>
            </a:endParaRPr>
          </a:p>
        </p:txBody>
      </p:sp>
      <p:pic>
        <p:nvPicPr>
          <p:cNvPr id="4101" name="Picture 28" descr="STb270711_0059.jpg"/>
          <p:cNvPicPr>
            <a:picLocks noChangeAspect="1"/>
          </p:cNvPicPr>
          <p:nvPr/>
        </p:nvPicPr>
        <p:blipFill>
          <a:blip r:embed="rId4">
            <a:extLst>
              <a:ext uri="{28A0092B-C50C-407E-A947-70E740481C1C}">
                <a14:useLocalDpi xmlns:a14="http://schemas.microsoft.com/office/drawing/2010/main" val="0"/>
              </a:ext>
            </a:extLst>
          </a:blip>
          <a:srcRect l="6036" r="21619" b="11990"/>
          <a:stretch>
            <a:fillRect/>
          </a:stretch>
        </p:blipFill>
        <p:spPr bwMode="auto">
          <a:xfrm>
            <a:off x="5437188" y="1816100"/>
            <a:ext cx="3249612"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353259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all the students?</a:t>
            </a:r>
            <a:endParaRPr lang="en-US" dirty="0"/>
          </a:p>
        </p:txBody>
      </p:sp>
      <p:pic>
        <p:nvPicPr>
          <p:cNvPr id="5" name="Content Placeholder 4" descr="6375140043_c006c460e2_m.jpg"/>
          <p:cNvPicPr>
            <a:picLocks noGrp="1" noChangeAspect="1"/>
          </p:cNvPicPr>
          <p:nvPr>
            <p:ph idx="1"/>
          </p:nvPr>
        </p:nvPicPr>
        <p:blipFill>
          <a:blip r:embed="rId2">
            <a:extLst>
              <a:ext uri="{28A0092B-C50C-407E-A947-70E740481C1C}">
                <a14:useLocalDpi xmlns:a14="http://schemas.microsoft.com/office/drawing/2010/main" val="0"/>
              </a:ext>
            </a:extLst>
          </a:blip>
          <a:srcRect t="6089" b="6089"/>
          <a:stretch>
            <a:fillRect/>
          </a:stretch>
        </p:blipFill>
        <p:spPr/>
      </p:pic>
      <p:sp>
        <p:nvSpPr>
          <p:cNvPr id="4" name="Slide Number Placeholder 3"/>
          <p:cNvSpPr>
            <a:spLocks noGrp="1"/>
          </p:cNvSpPr>
          <p:nvPr>
            <p:ph type="sldNum" sz="quarter" idx="12"/>
          </p:nvPr>
        </p:nvSpPr>
        <p:spPr/>
        <p:txBody>
          <a:bodyPr/>
          <a:lstStyle/>
          <a:p>
            <a:fld id="{5EB0718A-1B3D-42D2-9A2B-FB6CFA4B4E8D}" type="slidenum">
              <a:rPr lang="en-AU" smtClean="0"/>
              <a:pPr/>
              <a:t>4</a:t>
            </a:fld>
            <a:endParaRPr lang="en-AU" dirty="0"/>
          </a:p>
        </p:txBody>
      </p:sp>
      <p:sp>
        <p:nvSpPr>
          <p:cNvPr id="6" name="TextBox 5"/>
          <p:cNvSpPr txBox="1"/>
          <p:nvPr/>
        </p:nvSpPr>
        <p:spPr>
          <a:xfrm>
            <a:off x="1547664" y="5445224"/>
            <a:ext cx="547104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Is this the best use of the lecturer or student’s time?</a:t>
            </a:r>
            <a:endParaRPr lang="en-US" dirty="0"/>
          </a:p>
        </p:txBody>
      </p:sp>
    </p:spTree>
    <p:extLst>
      <p:ext uri="{BB962C8B-B14F-4D97-AF65-F5344CB8AC3E}">
        <p14:creationId xmlns:p14="http://schemas.microsoft.com/office/powerpoint/2010/main" val="112146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
            </a:r>
            <a:br>
              <a:rPr lang="en-US" sz="2800" dirty="0" smtClean="0"/>
            </a:br>
            <a:r>
              <a:rPr lang="en-US" sz="2800" dirty="0" smtClean="0"/>
              <a:t>THE FLIPPED CLASSROOM</a:t>
            </a:r>
            <a:endParaRPr lang="en-AU"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17228896"/>
              </p:ext>
            </p:extLst>
          </p:nvPr>
        </p:nvGraphicFramePr>
        <p:xfrm>
          <a:off x="1142323" y="3028167"/>
          <a:ext cx="6574757"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51520" y="1556792"/>
            <a:ext cx="8712968" cy="1200328"/>
          </a:xfrm>
          <a:prstGeom prst="rect">
            <a:avLst/>
          </a:prstGeom>
        </p:spPr>
        <p:txBody>
          <a:bodyPr wrap="square">
            <a:spAutoFit/>
          </a:bodyPr>
          <a:lstStyle/>
          <a:p>
            <a:r>
              <a:rPr lang="en-AU" sz="2400" b="1" dirty="0"/>
              <a:t>What is a “flipped classroom</a:t>
            </a:r>
            <a:r>
              <a:rPr lang="en-AU" sz="2400" dirty="0"/>
              <a:t>”</a:t>
            </a:r>
          </a:p>
          <a:p>
            <a:r>
              <a:rPr lang="en-AU" sz="2400" dirty="0"/>
              <a:t>Using videos or podcasts to shift instruction out of the classroom and move problem solving back into the </a:t>
            </a:r>
            <a:r>
              <a:rPr lang="en-AU" sz="2400" dirty="0" smtClean="0"/>
              <a:t>classroom</a:t>
            </a:r>
            <a:endParaRPr lang="en-AU" sz="2400" dirty="0"/>
          </a:p>
        </p:txBody>
      </p:sp>
    </p:spTree>
    <p:extLst>
      <p:ext uri="{BB962C8B-B14F-4D97-AF65-F5344CB8AC3E}">
        <p14:creationId xmlns:p14="http://schemas.microsoft.com/office/powerpoint/2010/main" val="2055390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0746471"/>
              </p:ext>
            </p:extLst>
          </p:nvPr>
        </p:nvGraphicFramePr>
        <p:xfrm>
          <a:off x="250825" y="1341438"/>
          <a:ext cx="8662988" cy="50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EB0718A-1B3D-42D2-9A2B-FB6CFA4B4E8D}" type="slidenum">
              <a:rPr lang="en-AU" smtClean="0"/>
              <a:pPr/>
              <a:t>6</a:t>
            </a:fld>
            <a:endParaRPr lang="en-AU" dirty="0"/>
          </a:p>
        </p:txBody>
      </p:sp>
      <p:sp>
        <p:nvSpPr>
          <p:cNvPr id="6" name="Title 6"/>
          <p:cNvSpPr txBox="1">
            <a:spLocks/>
          </p:cNvSpPr>
          <p:nvPr/>
        </p:nvSpPr>
        <p:spPr>
          <a:xfrm>
            <a:off x="1907704" y="491327"/>
            <a:ext cx="7056457" cy="633417"/>
          </a:xfrm>
          <a:prstGeom prst="rect">
            <a:avLst/>
          </a:prstGeom>
        </p:spPr>
        <p:txBody>
          <a:bodyPr vert="horz" lIns="91440" tIns="45720" rIns="91440" bIns="45720" rtlCol="0" anchor="b" anchorCtr="0">
            <a:noAutofit/>
          </a:bodyPr>
          <a:lstStyle>
            <a:lvl1pPr algn="r" defTabSz="914400" rtl="0" eaLnBrk="1" latinLnBrk="0" hangingPunct="1">
              <a:lnSpc>
                <a:spcPts val="2500"/>
              </a:lnSpc>
              <a:spcBef>
                <a:spcPct val="0"/>
              </a:spcBef>
              <a:buNone/>
              <a:defRPr sz="3200" b="1" kern="1200" baseline="0">
                <a:solidFill>
                  <a:schemeClr val="bg1"/>
                </a:solidFill>
                <a:latin typeface="+mj-lt"/>
                <a:ea typeface="+mj-ea"/>
                <a:cs typeface="+mj-cs"/>
              </a:defRPr>
            </a:lvl1pPr>
          </a:lstStyle>
          <a:p>
            <a:r>
              <a:rPr lang="en-US" sz="2800" dirty="0" smtClean="0"/>
              <a:t/>
            </a:r>
            <a:br>
              <a:rPr lang="en-US" sz="2800" dirty="0" smtClean="0"/>
            </a:br>
            <a:r>
              <a:rPr lang="en-US" sz="2800" dirty="0" smtClean="0"/>
              <a:t>THE FLIPPED CLASSROOM</a:t>
            </a:r>
            <a:endParaRPr lang="en-AU" sz="2800" dirty="0"/>
          </a:p>
        </p:txBody>
      </p:sp>
    </p:spTree>
    <p:extLst>
      <p:ext uri="{BB962C8B-B14F-4D97-AF65-F5344CB8AC3E}">
        <p14:creationId xmlns:p14="http://schemas.microsoft.com/office/powerpoint/2010/main" val="37066326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THE FLIPPED CLASSROOM</a:t>
            </a:r>
            <a:endParaRPr lang="en-AU" sz="2800" dirty="0"/>
          </a:p>
        </p:txBody>
      </p:sp>
      <p:sp>
        <p:nvSpPr>
          <p:cNvPr id="8" name="Content Placeholder 7"/>
          <p:cNvSpPr>
            <a:spLocks noGrp="1"/>
          </p:cNvSpPr>
          <p:nvPr>
            <p:ph idx="1"/>
          </p:nvPr>
        </p:nvSpPr>
        <p:spPr/>
        <p:txBody>
          <a:bodyPr>
            <a:noAutofit/>
          </a:bodyPr>
          <a:lstStyle/>
          <a:p>
            <a:pPr marL="0" indent="0">
              <a:spcAft>
                <a:spcPts val="0"/>
              </a:spcAft>
              <a:buNone/>
            </a:pPr>
            <a:endParaRPr lang="en-US" sz="2800" dirty="0" smtClean="0"/>
          </a:p>
          <a:p>
            <a:pPr marL="0" indent="0">
              <a:spcAft>
                <a:spcPts val="0"/>
              </a:spcAft>
              <a:buNone/>
            </a:pPr>
            <a:endParaRPr lang="en-US" sz="2800" dirty="0"/>
          </a:p>
          <a:p>
            <a:pPr marL="0" indent="0">
              <a:spcAft>
                <a:spcPts val="0"/>
              </a:spcAft>
              <a:buNone/>
            </a:pPr>
            <a:r>
              <a:rPr lang="en-US" sz="2800" dirty="0" smtClean="0"/>
              <a:t>What does a flipped classroom look like?</a:t>
            </a:r>
          </a:p>
          <a:p>
            <a:pPr marL="530225" lvl="1" indent="-342900">
              <a:spcAft>
                <a:spcPts val="0"/>
              </a:spcAft>
            </a:pPr>
            <a:r>
              <a:rPr lang="en-US" sz="2400" b="0" dirty="0"/>
              <a:t>This may look a little different in every class, this may look a little different every year… </a:t>
            </a:r>
            <a:endParaRPr lang="en-US" sz="2400" b="0" dirty="0" smtClean="0"/>
          </a:p>
          <a:p>
            <a:pPr marL="530225" lvl="1" indent="-342900">
              <a:spcAft>
                <a:spcPts val="0"/>
              </a:spcAft>
            </a:pPr>
            <a:endParaRPr lang="en-US" sz="2400" b="0" dirty="0" smtClean="0"/>
          </a:p>
          <a:p>
            <a:pPr marL="187325" lvl="1" indent="0">
              <a:spcAft>
                <a:spcPts val="0"/>
              </a:spcAft>
              <a:buNone/>
            </a:pPr>
            <a:endParaRPr lang="en-US" b="0" dirty="0" smtClean="0"/>
          </a:p>
          <a:p>
            <a:pPr marL="644525" lvl="1" indent="-457200">
              <a:spcAft>
                <a:spcPts val="0"/>
              </a:spcAft>
              <a:buFont typeface="+mj-lt"/>
              <a:buAutoNum type="arabicPeriod"/>
            </a:pPr>
            <a:endParaRPr lang="en-US" b="0" dirty="0" smtClean="0"/>
          </a:p>
          <a:p>
            <a:pPr marL="530225" lvl="1" indent="-342900">
              <a:spcAft>
                <a:spcPts val="0"/>
              </a:spcAft>
            </a:pPr>
            <a:endParaRPr lang="en-US" sz="2400" b="0" dirty="0" smtClean="0"/>
          </a:p>
        </p:txBody>
      </p:sp>
    </p:spTree>
    <p:extLst>
      <p:ext uri="{BB962C8B-B14F-4D97-AF65-F5344CB8AC3E}">
        <p14:creationId xmlns:p14="http://schemas.microsoft.com/office/powerpoint/2010/main" val="3727847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777496"/>
            <a:ext cx="8606760" cy="1080000"/>
          </a:xfrm>
        </p:spPr>
        <p:txBody>
          <a:bodyPr>
            <a:normAutofit fontScale="90000"/>
          </a:bodyPr>
          <a:lstStyle/>
          <a:p>
            <a:pPr>
              <a:lnSpc>
                <a:spcPct val="110000"/>
              </a:lnSpc>
            </a:pPr>
            <a:r>
              <a:rPr lang="en-US" sz="3200" b="1" dirty="0" smtClean="0"/>
              <a:t>Overall learning design for the Clinical Classrooms</a:t>
            </a:r>
            <a:endParaRPr lang="en-US" sz="3200" b="1" dirty="0"/>
          </a:p>
        </p:txBody>
      </p:sp>
    </p:spTree>
    <p:extLst>
      <p:ext uri="{BB962C8B-B14F-4D97-AF65-F5344CB8AC3E}">
        <p14:creationId xmlns:p14="http://schemas.microsoft.com/office/powerpoint/2010/main" val="37507904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LEARNING DESIGN</a:t>
            </a:r>
            <a:endParaRPr lang="en-AU" sz="2800" dirty="0"/>
          </a:p>
        </p:txBody>
      </p:sp>
      <p:graphicFrame>
        <p:nvGraphicFramePr>
          <p:cNvPr id="6" name="Diagram 5"/>
          <p:cNvGraphicFramePr/>
          <p:nvPr>
            <p:extLst>
              <p:ext uri="{D42A27DB-BD31-4B8C-83A1-F6EECF244321}">
                <p14:modId xmlns:p14="http://schemas.microsoft.com/office/powerpoint/2010/main" val="3994304488"/>
              </p:ext>
            </p:extLst>
          </p:nvPr>
        </p:nvGraphicFramePr>
        <p:xfrm>
          <a:off x="395536" y="2276872"/>
          <a:ext cx="828092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3"/>
          <p:cNvSpPr/>
          <p:nvPr/>
        </p:nvSpPr>
        <p:spPr>
          <a:xfrm>
            <a:off x="2843808" y="4437112"/>
            <a:ext cx="576064"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467544" y="1556792"/>
            <a:ext cx="1512168"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3-5 lectures</a:t>
            </a:r>
            <a:endParaRPr lang="en-US" dirty="0"/>
          </a:p>
        </p:txBody>
      </p:sp>
      <p:sp>
        <p:nvSpPr>
          <p:cNvPr id="3" name="Down Arrow 2"/>
          <p:cNvSpPr/>
          <p:nvPr/>
        </p:nvSpPr>
        <p:spPr>
          <a:xfrm>
            <a:off x="1115616" y="2060848"/>
            <a:ext cx="144016" cy="13681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779912" y="1556792"/>
            <a:ext cx="1512168"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1-2 week</a:t>
            </a:r>
            <a:endParaRPr lang="en-US" dirty="0"/>
          </a:p>
        </p:txBody>
      </p:sp>
      <p:sp>
        <p:nvSpPr>
          <p:cNvPr id="9" name="Down Arrow 8"/>
          <p:cNvSpPr/>
          <p:nvPr/>
        </p:nvSpPr>
        <p:spPr>
          <a:xfrm>
            <a:off x="4427984" y="2060848"/>
            <a:ext cx="144016" cy="13681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100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UNIS Master">
  <a:themeElements>
    <a:clrScheme name="UNIS Master">
      <a:dk1>
        <a:sysClr val="windowText" lastClr="000000"/>
      </a:dk1>
      <a:lt1>
        <a:sysClr val="window" lastClr="FFFFFF"/>
      </a:lt1>
      <a:dk2>
        <a:srgbClr val="12416C"/>
      </a:dk2>
      <a:lt2>
        <a:srgbClr val="FBCD6B"/>
      </a:lt2>
      <a:accent1>
        <a:srgbClr val="CE1126"/>
      </a:accent1>
      <a:accent2>
        <a:srgbClr val="12416C"/>
      </a:accent2>
      <a:accent3>
        <a:srgbClr val="F9B72C"/>
      </a:accent3>
      <a:accent4>
        <a:srgbClr val="BBBDC0"/>
      </a:accent4>
      <a:accent5>
        <a:srgbClr val="E68892"/>
      </a:accent5>
      <a:accent6>
        <a:srgbClr val="88A0B5"/>
      </a:accent6>
      <a:hlink>
        <a:srgbClr val="0000FF"/>
      </a:hlink>
      <a:folHlink>
        <a:srgbClr val="0000FF"/>
      </a:folHlink>
    </a:clrScheme>
    <a:fontScheme name="UNIS_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1697</TotalTime>
  <Words>820</Words>
  <Application>Microsoft Macintosh PowerPoint</Application>
  <PresentationFormat>On-screen Show (4:3)</PresentationFormat>
  <Paragraphs>155</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UNIS Master</vt:lpstr>
      <vt:lpstr>Clinical classrooms:</vt:lpstr>
      <vt:lpstr>TALK OVERVIEW</vt:lpstr>
      <vt:lpstr>CONTEXT</vt:lpstr>
      <vt:lpstr>Where are all the students?</vt:lpstr>
      <vt:lpstr> THE FLIPPED CLASSROOM</vt:lpstr>
      <vt:lpstr>PowerPoint Presentation</vt:lpstr>
      <vt:lpstr>THE FLIPPED CLASSROOM</vt:lpstr>
      <vt:lpstr>Overall learning design for the Clinical Classrooms</vt:lpstr>
      <vt:lpstr>LEARNING DESIGN</vt:lpstr>
      <vt:lpstr>TECHNOLOGY</vt:lpstr>
      <vt:lpstr>TECHNOLOGY</vt:lpstr>
      <vt:lpstr>TECHNOLOGY</vt:lpstr>
      <vt:lpstr>PowerPoint Presentation</vt:lpstr>
      <vt:lpstr>Evaluation of the Clinical Classroom</vt:lpstr>
      <vt:lpstr>“The online lectures were preferable to face-to-face lectures on the same topic”</vt:lpstr>
      <vt:lpstr>“The online lectures were preferable to face-to-face lectures on the same topic”</vt:lpstr>
      <vt:lpstr>Making the online modules consist of small segments was better than having it as a recording of an entire lecture”</vt:lpstr>
      <vt:lpstr>Making the online modules consist of small segments was better than having it as a recording of an entire lecture”</vt:lpstr>
      <vt:lpstr>Technology</vt:lpstr>
      <vt:lpstr>Staff reflections </vt:lpstr>
      <vt:lpstr>Staff reflections</vt:lpstr>
      <vt:lpstr>Future directions</vt:lpstr>
      <vt:lpstr>Future directions</vt:lpstr>
      <vt:lpstr>Future directions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UNIS Template</dc:title>
  <dc:creator>PresentationStudio.com</dc:creator>
  <cp:lastModifiedBy>Bronwen Dalziel</cp:lastModifiedBy>
  <cp:revision>170</cp:revision>
  <dcterms:created xsi:type="dcterms:W3CDTF">2010-01-29T23:28:42Z</dcterms:created>
  <dcterms:modified xsi:type="dcterms:W3CDTF">2014-11-26T00:54:11Z</dcterms:modified>
</cp:coreProperties>
</file>